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и биосфера: главные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человека и природы формирует основу нашей жизни на планете.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«биосфера» введено Вернадским для описания всей живой природы и среды обитания. Человек — часть биосферы и главный фактор её изменений, влияющий как на сохранение, так и на разрушение природного баланса.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понятия биосфера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Охват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верхний слой литосферы до 3–4 км, гидросферу, нижние 20 км атмосферы. Это пространство, где возможна жизнь и происходят сложные обмены веществ.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распределение живого в биосфере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жизни и её регулирование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организмов находится возле поверхности — в пределах одного километра. Здесь живые существа поддерживают потоки энергии и химических веществ, обеспечивая устойчивость экосистем.
</a:t>
            </a:r>
            <a:endParaRPr lang="en-US" sz="13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первичные производители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солнечный свет в энергию, выделяя кислород и создавая питательные вещества для других организмов. Они формируют основу пищевых цепей и обогащают почву.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регуляторы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контролируют численность других видов, способствуют распространению семян и регулируют здоровье экосистем через питание и миграции.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— переработчики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органические остатки, участвующие в круговороте веществ. Без них процессы почвообразования и восстановления невозможны.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биосферы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28222"/>
            <a:ext cx="213008" cy="1893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процессы биосферы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солнечную энергию в химическую, создавая органические вещества и кислород, необходимые для жизни.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Испарение, конденсация и осадки обеспечивают непрерывное движение воды, поддерживая все живые организмы.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растительные остатки создают плодородные почвы, важные для поддержания растительного покрова.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кислорода и углекислого газа регулирует дыхание живых организмов и фотосинтез, поддерживая химический баланс атмосферы.
</a:t>
            </a:r>
            <a:endParaRPr lang="en-US" sz="14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насчитали около 8,7 миллионов видов на Земле, включая растения, животных, грибы и микроорганизмы. Это разнообразие укрепляет экосистемы и обеспечивает их устойчивость.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Амазонки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с максимальным биоразнообразием. Здесь тысячи видов растений и животных сосуществуют в сложных взаимосвязях, создавая уникальные экосистемы.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— дом для огромного числа морских видов. Их здоровье напрямую влияет на глобальные процессы, включая охрану морских ресурсов и климат.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 в биосфере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климат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покрывают большинство Земли, регулируют температуру и обеспечивают кислород. Их течение и глубины влияют на климатические системы планеты.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пресноводное озеро с уникальными видами флоры и фауны. Байкал является важным источником чистой воды и биологического богатства.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Амазонка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полноводный водоток в мире, поддерживающий огромные тропические экосистемы. Амазонка влияет на атмосферные осадки и биологическую продуктивность региона.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— жизненный резервуар биосферы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космического излучения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фильтрует вредное ультрафиолетовое излучение благодаря озоновому слою, обеспечивая безопасность для жизни на поверхности планеты.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распределение тепла позволяет поддерживать комфортные условия для различных организмов в биосфере.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 поверхности, образование облаков и осадки — все это этапы водного цикла, которые необходимы для жизни растений и животных.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атмосферы в биосфере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между производством и разрушением органических веществ поддерживает стабильность экосистем и обеспечивает продолжительность жизни на планете.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устойчивости биосферы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формируют взаимозависимости между организмами, обменивающимися энергией и веществами для поддержания баланса в природе.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этих связях ведут к экологическим кризисам, негативно влияющим на численность видов и здоровье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Развитие глобальных экологических программ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координации действий стран по вопросам изменения климата, защиты лесов и устойчивого развития.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— Конференция Рио и Конвенция о биологическом 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 международные обязательства по сохранению видов и устойчивому использованию природных ресурсов.
</a:t>
            </a:r>
            <a:endParaRPr lang="en-US" sz="1285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 — Создание Программы ООН по окружающей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 для глобального сотрудничества в охране природы и борьбе с экологическими проблемами.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 — Основание Всемирного фонда дикой природы (WWF)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 сосредотачивается на сохранении редких видов и восстановлении природных местообитаний.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экологические инициативы
</a:t>
            </a:r>
            <a:endParaRPr lang="en-US" sz="2702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Среднегодовая температура на планете выросла примерно на 1,1°C за последний век, что значительно меняет условия жизни многих экосистем. Эти изменения приводят к сдвигам в распределении видов и структуре природных сообществ.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биосферу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Учащаются экстремальные погодные явления: засухи затрудняют рост растений, а ураганы разрушают среды обитания. Таяние ледников уменьшает пресные запасы, угрожая существованию отдельных видов животных и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исчезает около 10 миллионов гектаров лесов, что приводит к сокращению кислорода и нарушению углеродного баланса. Особенно уязвимы тропические леса Амазонии и сибирская тайга.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последствия для биосферы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лесных массивов приводит к утрате среды обитания для множества видов, снижая биологическое разнообразие и уменьшая способность экосистем восстанавливаться после природных катастроф.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связано с промышленными выбросами, пластиковыми отходами и химикатами. Это приводит к массовой гибели рыб и ухудшению качества питьевой воды в реках.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загрязнения биосферы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накапливается в организмах морской фауны, а плодородие почв снижается из-за проникновения токсичных веществ. Пластик разлагается сотни лет, создавая долгосрочную угрозу окружающей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увеличилось более чем на 60% за последние 30 лет, что ведет к сокращению естественных территорий и уменьшению численности многих видов животных и растений.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биосферу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природных ресурсов и транспорта способствует росту выбросов углекислого газа, усиливая парниковый эффект и нарушая природный баланс в биосфере.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— жемчужина сибирской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заповедник охраняет уникальные экосистемы озера Байкал и прилегающих территорий. Здесь сохранены редкие виды рыб, птиц и растений, что важно для биологического разнообразия региона.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биосферный заповедник и его роль в сохранении дикой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Кавказа заповедник защищает леса и альпийские луга, служащие домом для многих эндемичных видов. Он также способствует научным исследованиям и экологическому образованию.
</a:t>
            </a:r>
            <a:endParaRPr lang="en-US" sz="1294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Керженский заповедник: экологический оазис Поволжья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охраняет разнообразные лесные и водные экосистемы, поддерживая стабильность местных природных сообществ. Особое внимание уделяется защите редких птиц и млекопитающих.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биосферных резерватов обеспечивает защиту природы и устойчивое использование ресурсов в охраняемых зонах с учетом локальных особенностей.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Подходы к охране биосферы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и исчезающих видов реализуется через мониторинг, запрет охоты и разведение в условиях заповедников для восстановления популяций.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экосистем проводится путем посадки деревьев, очистки водоемов и контроля вредных воздействий человека на природу.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экологических коридоров помогает животным безопасно мигрировать между разными ареалами, снижая риски вымирания.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позволяет увеличить переработку и снизить загрязнение окружающей среды, что важно для уменьшения вреда биосфере.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экопривычек и рационального пользования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энергии, отказ от одноразовой пластиковой продукции, а также участие в посадке деревьев формируют ответственное отношение к природе.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инициативы, например сбор использованных батареек, помогают сохранить экологическое здоровье локальных экосистем и воспитывают экологическое сознание.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Бразилия лидирует по потере лесных массивов, что вызывает особую обеспокоенность из-за важности амазонских лесов для глобального 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темпов вырубки лесов в тропических регионах угрожает биологическому разнообразию и влияет на углеродный баланс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вырубки лесов в мире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448032"/>
            <a:ext cx="4037700" cy="29985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характеристики лесов, водоемов, степей и пустынь, их животных и растений, а также климатические особенности и роль в биосфере.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 разнообразие экосистем создают устойчивую сеть, способную противостоять экологическим потрясениям.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ФГАОУ «РАНХиГС»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экосистем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наша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жизненно важная система планеты, и только совместными усилиями человек способен сохранить её баланс. Осознание роли природы формирует основу устойчивого будущего для всех поколений.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2026-05-09T13:14:38Z</dcterms:created>
  <dcterms:modified xsi:type="dcterms:W3CDTF">2026-05-09T13:14:38Z</dcterms:modified>
</cp:coreProperties>
</file>