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опорно-двигательная система человека
</a:t>
            </a:r>
            <a:endParaRPr lang="en-US" sz="273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суставы и мышцы формируют основу движения и поддерживают тело.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опорно-двигательной системы в жизни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движения, поддерживает осанку и служит хранилищем минералов. В подростковом возрасте её здоровье становится особенно важным для правильного роста и активности.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опорно-двигательной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костей, формирующих прочный каркас, который поддерживает тело и защищает внутренние органы от повреждений.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кости, обеспечивая их подвижность и гибкость в различных направлениях, что позволяет совершать сложные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приводят кости в движение, сокращаясь и расслабляясь, обеспечивая активное и управляемое перемещение тела и его частей.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— основа тела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череп, позвоночник и грудную клетку. Он поддерживает голову и защищает жизненно важные органы, такие как мозг и сердце.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— конечности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верхние и нижние конечности, обеспечивающие подвижность и выполнение разнообразных действий — от ходьбы до хватания предметов.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количество костей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 обладает около 206 костями, которые соединяются через суставы и обеспечивают прочность и гибкость тела.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человеческого скелета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747" y="1460242"/>
            <a:ext cx="2020697" cy="2194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07628" y="1460242"/>
            <a:ext cx="1997126" cy="219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24688" y="1460242"/>
            <a:ext cx="1997126" cy="2194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31504" y="1460242"/>
            <a:ext cx="1997126" cy="21942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костей по форме и функции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9442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Трубчатые кости — двигатель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кости, как бедренная и плечевая, играют ключевую роль в движении благодаря своей форме и прочности.
</a:t>
            </a:r>
            <a:endParaRPr lang="en-US" sz="786" dirty="0"/>
          </a:p>
        </p:txBody>
      </p:sp>
      <p:sp>
        <p:nvSpPr>
          <p:cNvPr id="15" name="Text 3"/>
          <p:cNvSpPr txBox="1"/>
          <p:nvPr/>
        </p:nvSpPr>
        <p:spPr>
          <a:xfrm>
            <a:off x="2506578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 — щит для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относятся лопатка и кости черепа, они защищают мозг и внутренние органы от механических повреждений.
</a:t>
            </a:r>
            <a:endParaRPr lang="en-US" sz="829" dirty="0"/>
          </a:p>
        </p:txBody>
      </p:sp>
      <p:sp>
        <p:nvSpPr>
          <p:cNvPr id="16" name="Text 4"/>
          <p:cNvSpPr txBox="1"/>
          <p:nvPr/>
        </p:nvSpPr>
        <p:spPr>
          <a:xfrm>
            <a:off x="4623639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 — обеспечители гибкости
</a:t>
            </a:r>
            <a:pPr algn="l" indent="0" marL="0">
              <a:lnSpc>
                <a:spcPct val="100000"/>
              </a:lnSpc>
              <a:buNone/>
            </a:pPr>
            <a:r>
              <a:rPr lang="en-US" sz="7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запястья и предплюсны способствуют подвижности суставов, позволяя выполнять тонкие и точные движения.
</a:t>
            </a:r>
            <a:endParaRPr lang="en-US" sz="761" dirty="0"/>
          </a:p>
        </p:txBody>
      </p:sp>
      <p:sp>
        <p:nvSpPr>
          <p:cNvPr id="17" name="Text 5"/>
          <p:cNvSpPr txBox="1"/>
          <p:nvPr/>
        </p:nvSpPr>
        <p:spPr>
          <a:xfrm>
            <a:off x="6730455" y="3807502"/>
            <a:ext cx="2003464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кости — уникальная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Позвонки сочетают свойства разных типов костей, поддерживают позвоночник и обеспечивают его гибкость и прочность.
</a:t>
            </a:r>
            <a:endParaRPr lang="en-US" sz="8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длинной трубчатой кости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Диафиз — центральная часть кости, представляющая собой прочное тело, обеспечивающее опору и защиту.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Эпифизы — расширенные концы кости, где происходит соединение с другими костями через суставы.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Метафиз — зона роста с хрящевой тканью, где происходит удлинение кости в период развития организма.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967455"/>
            <a:ext cx="5139684" cy="1821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компактного и губчатого вещества кости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 особенностях двух основных типов костного вещества, их расположении и функциях.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 придаёт кости прочность, а губчатое уменьшает вес и поддерживает питание тканей.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 человека, 2020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Надкостница: ключевая оболочка кости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состоит из плотной соединительной ткани и покрывает внешнюю поверхность кости, обеспечивая её питание за счёт богатой сети сосудов.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за рост кости в толщину, а также за быстрое восстановление при повреждениях благодаря наличию клеток костной ткани.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кальция в организме сконцентрировано в костях и зубах.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человека, 2021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содержат органические вещества, придающие им упругость, и минеральные компоненты, обеспечивающие жёсткость и прочность.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доля компонентов костной ткани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обеспечивают жёсткость костей, а органические компоненты — эластичность, что важно для функций опорно-двигательного аппарата.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минеральных веществ делает кости прочными, способными выдерживать нагрузки, особенно во время роста подростков.
</a:t>
            </a:r>
            <a:endParaRPr lang="en-US" sz="88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Биохимия костной ткани, 2019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роста костей в зоне метафиза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 происходит благодаря активному делению клеток хрящевой ткани в области метафиза. Именно эта зона отвечает за увеличение длины костей, что особенно заметно в период детства и подросткового созревания.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роста у девочек и мальчиков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максимальное ускорение роста костей наблюдается в возрасте 11-13 лет, а у мальчиков — в 12-15 лет. Это связано с гормональными изменениями в период полового созревания, влияющими на ускорение клеточного деления.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роста после завершения созревания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18-20 лет зоны роста костей полностью окостеневают, что приводит к прекращению увеличения длины костей. На этом этапе рост скелета завершается, и структура костей становится более устойчивой.
</a:t>
            </a:r>
            <a:endParaRPr lang="en-US" sz="111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роста костей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рост и здоровье костей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кальцием, фосфором и витамином D обеспечивает необходимый материал для формирования прочных костей у подростков.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роста и половые гормоны усиливают деление клеток в костной ткани, что важно для активного увеличения длины костей в подростковом возрасте.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нагрузки, особенно с осевой нагрузкой, способствуют укреплению костей и стимулируют процессы роста и восстановления.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и минералов приводит к ослаблению костей, нарушению их роста и повышенному риску развития деформаций и заболеваний.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капсула защищает соединение костей и удерживает суставную жидкость внутри, создавая благоприятные условия для движения.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жидкость снижает трение между суставными поверхностями, обеспечивая плавность и безболезненность движений.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Гиалиновый хрящ покрывает концы костей в суставе, позволяет скользить костям друг относительно друга без повреждений.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обеспечивают гибкость и разнообразные движения тела, что необходимо для выполнения повседневной активности и поддержания осанки.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строение и функции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суставов по подвижности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суставы, такие как локтевой и коленный, обеспечивают широкий диапазон движений благодаря сложной структуре суставных поверхностей и связок. Они наиболее доступны для тренировки и защиты.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и неподвижные суставы, как межпозвоночные диски или швы черепа, обеспечивают стабильность и защиту органам, демонстрируя разную функцию в скелете.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опорно-двигательной системы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движения и локомоции — основная роль системы, позволяющая нам ходить, бегать и выполнять сложные физические 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осанки и равновесия помогает сохранять тело в правильном положении, предотвращая усталость и травмы.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внутренних органов и участие в обмене веществ — кости защищают мозг и сердце, а в костном мозге происходит кроветворение.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роста костей в подростковом возрасте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разницу в скорости роста у девочек и мальчиков, отражая биологические особенности полового созревания.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ускорение роста у девочек и более высокий пик у мальчиков обусловлены гормональными изменениями и индивидуальными особенностями организма.
</a:t>
            </a:r>
            <a:endParaRPr lang="en-US" sz="79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 физиологии подросткового возраста,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правильной осанки и физической активности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формируется в школьные годы и предотвращает искривления позвоночника, что важно для общего здоровья и красивой внешности.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мышцы и кости, способствуют развитию суставов и предотвращают заболевания, такие как плоскостопие и сколиоз.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и заболевания опорно-двигательной системы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— искривление позвоночника, часто выявляемое у школьников из-за неправильной посадки и недостатка двигательной активности.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 возникает при дефиците витамина D, приводя к размягчению и деформациям костей в детском возрасте.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и артриты требуют своевременной диагностики и лечения; профилактика включает правильное питание и регулярные физические нагрузки.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травм и уход за костями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защитной экипировки при спорте снижает риск травмирования суставов и костей во время активных игр и тренировок.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своевременное лечение синяков, растяжений и микротравм, чтобы избежать осложнений и нагрузки на опорно-двигательную систему.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рацион должен включать примерно 1200 мг кальция и достаточное количество витамина D для укрепления костной ткани.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режима отдыха важно для восстановления костей после нагрузок и предотвращения хронических повреждений.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об опорно-двигательной системе и здоровье костей
</a:t>
            </a:r>
            <a:endParaRPr lang="en-US" sz="276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обеспечивает движение и защиту организма. Правильное питание, физическая активность и профилактика травм в подростковом возрасте закладывают фундамент крепких и здоровых костей на всю жизнь.
</a:t>
            </a:r>
            <a:endParaRPr lang="en-US" sz="111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2026-05-08T01:58:04Z</dcterms:created>
  <dcterms:modified xsi:type="dcterms:W3CDTF">2026-05-08T01:58:04Z</dcterms:modified>
</cp:coreProperties>
</file>