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Тела и поверхности вращения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Плоская фигура становится объёмным телом при вращении вокруг оси.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тела вращения в 9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перейти от плоских фигур к пространственным, понять объём и поверхность, а также подготовиться к задачам, которые часто встречаются в технике, быту и природе.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425350" y="263525"/>
            <a:ext cx="44715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тело вращения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51675" y="1368275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вращения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Плоская фигура вращается вокруг прямой линии, которая называется осью вращения. Именно она задаёт направление движения и определяет, каким окажется итоговое пространственное тело.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51675" y="2198550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фигуры при вращении описывает окружность. Все такие окружности складываются в объёмную форму, поэтому из одной и той же фигуры можно получить разные тела.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51675" y="3037212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преобразований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вращать прямоугольник вокруг стороны, получится цилиндр. Вращение прямоугольного треугольника вокруг катета даёт конус, а полукруга вокруг диаметра — шар.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51675" y="3871675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тела зависит не только от самой фигуры, но и от выбранной оси. Изменение оси вращения меняет размеры, сечения и общую геометрию полученной поверхности.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872075" y="684675"/>
            <a:ext cx="3845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Цилиндр: основные элементы и примеры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277700" y="1513000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 имеет два равных круглых основания. Они лежат в параллельных плоскостях и одинаковы по размеру, поэтому фигура выглядит симметричной и устойчивой.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277700" y="2269347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 ось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цилиндра соединяет центры оснований, а высота показывает расстояние между ними. В чертежах эти элементы помогают точно задать форму и размеры тела.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277700" y="3026224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основания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основания обозначают буквой r. Он нужен для вычисления площади основания, боковой поверхности и объёма, поэтому часто встречается в задачах по геометрии.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1277700" y="3792000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 легко увидеть в консервной банке, стакане, трубе и барабане. Такие предметы помогают запомнить форму и быстро узнавать её в реальной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095262"/>
            <a:ext cx="4894200" cy="25118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тел вращения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главные элементы тел вращения и помогает быстро увидеть их различия.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фигур есть свои опорные признаки: основания, вершина, центр или образующая. Именно они позволяют не путать тела между собой.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«Тела и поверхности вращения»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04941"/>
            <a:ext cx="9144000" cy="2035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36875" y="207975"/>
            <a:ext cx="82305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 и его элементы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436884" y="1907511"/>
            <a:ext cx="2024761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 можно получить вращением прямоугольного треугольника вокруг одного из катетов. Такой способ построения показывает, как плоская фигура превращается в объёмное тело.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918763" y="1361536"/>
            <a:ext cx="1542689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2505478" y="1907511"/>
            <a:ext cx="2024761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конуса есть одно круглое основание. Его радиус обозначают r, а положение основания помогает определить размеры фигуры и форму её поперечных сечений.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2987357" y="1361536"/>
            <a:ext cx="1542689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Круглое основание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4574072" y="1907511"/>
            <a:ext cx="2024761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Верхняя точка конуса называется вершиной. Высота соединяет вершину с основанием перпендикулярно ему и нужна для вычисления объёма тела.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5055952" y="1361536"/>
            <a:ext cx="1542689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и высота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6642667" y="1907511"/>
            <a:ext cx="2024761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Образующая соединяет вершину с точкой окружности основания. Благодаря ей конус узнают в рожке мороженого, дорожном конусе, колпаке и воронке.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7124546" y="1361536"/>
            <a:ext cx="1542689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Образующая и примеры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примеров для учебной презентации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Тела вращения в предметах вокруг нас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встречаются чаще, чем кажется: многие привычные предметы можно отнести к одному из четырёх типов.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быту встречаются цилиндры и конусы, но остальные тела тоже широко представлены в окружающих предметах.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25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3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24" y="3512438"/>
            <a:ext cx="355500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6361" y="3512438"/>
            <a:ext cx="355500" cy="35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 как особый вид тела вращения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шара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 состоит из точек пространства, которые находятся на одинаковом расстоянии от одной точки. Эта точка называется центром шара и задаёт его положение в пространстве.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от центра до любой точки поверхности шара — это радиус. Он одинаков для всей поверхности, поэтому шар выглядит совершенно равномерным и без острых переходов.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оснований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шара нет оснований, вершины и высоты в обычном смысле. Его поверхность непрерывна, поэтому для описания формы достаточно центра и радиуса.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шара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Шарообразные предметы встречаются часто: мяч, глобус, апельсин и мыльный пузырь. Эти примеры хорошо показывают, что шар не имеет выделенной стороны или ребра.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распознавание тела вращения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форме исходного предмета, его оси симметрии и ключевых геометрических признаках.
</a:t>
            </a:r>
            <a:endParaRPr lang="en-US" sz="151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500" y="767988"/>
            <a:ext cx="3597300" cy="35902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60500" y="-60526"/>
            <a:ext cx="8433000" cy="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вращения и её образование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267219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вращения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вращения появляется, когда линия, отрезок или кривая поворачиваются вокруг оси. Из этого движения постепенно складывается гладкая поверхность объёмного тела.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267219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Боковая поверхность цилиндра и конуса является поверхностью вращения. Она образуется не сразу целиком, а как результат движения каждой точки образующей по окружности.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88144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вращении любая точка образующей описывает окружность. Если представить множество таких окружностей, становится понятно, как возникает вся поверхность фигуры.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88144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схемой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удобно показать ось вращения, путь движения точки и полученную поверхность. Такая схема помогает увидеть, откуда берётся форма тела и как она строится.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72075" y="684675"/>
            <a:ext cx="742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Сечения тел вращения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1277700" y="19579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цилиндр рассечь плоскостью, параллельной основаниям, получится круг. Его размеры совпадают с основанием, потому что все точки сечения находятся на одинаковом расстоянии от оси фигуры.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277700" y="32954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конуса сечение плоскостью, параллельной основанию, тоже является кругом, но его радиус уменьшается по мере приближения к вершине. Поэтому положение плоскости влияет на размер сечения.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219975" y="19579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плоскость, пересекающая шар, даёт круг. Чем дальше плоскость находится от центра шара, тем меньше радиус полученного круга, а при касании сечение превращается в точку.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19975" y="32954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Усечённый конус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усечённый конус рассечь плоскостью, параллельной основаниям, получится круг. Его радиус будет лежать между радиусами нижнего и верхнего оснований и зависеть от высоты сечения.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782309"/>
            <a:ext cx="4788300" cy="152803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объёма и площади поверхности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9 класса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формулы для трёх тел вращения и помогает увидеть, какие величины нужно знать для вычислений.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цилиндра и конуса объём зависит от радиуса и высоты, а у шара — только от радиуса. Площадь поверхности требует учитывать образующую лишь у конуса.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по формулам V=πr²h и V=4/3πr³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объём при увеличении радиуса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сравнивает не конкретные размеры, а изменение объёма при одинаковом увеличении радиуса. Это удобно, когда нужно понять, насколько сильно влияет одна величина.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цилиндра объём растёт по квадрату радиуса, у шара — по кубу. Поэтому даже небольшое увеличение радиуса резко увеличивает объём.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025" y="1249063"/>
            <a:ext cx="323400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875" y="2966938"/>
            <a:ext cx="161700" cy="323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32038" y="1249063"/>
            <a:ext cx="323400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72463" y="2966938"/>
            <a:ext cx="242550" cy="3234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Усечённый конус возникает, когда у обычного конуса верхнюю часть отсекают плоскостью, параллельной основанию. Именно поэтому фигура сохраняет конусную форму, но не имеет вершины.
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срезом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усечённого конуса показывает расстояние между основаниями, а боковая поверхность соединяет их по наклонной линии. Эти элементы особенно важны при вычислении размеров и площади поверхности.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 боковая часть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этой фигуры два круглых основания, причём верхнее и нижнее обычно имеют разные радиусы. По этому признаку усечённый конус легко отличить от цилиндра и полного конуса.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основания
</a:t>
            </a:r>
            <a:endParaRPr lang="en-US" sz="1300" dirty="0"/>
          </a:p>
        </p:txBody>
      </p:sp>
      <p:sp>
        <p:nvSpPr>
          <p:cNvPr id="21" name="Text 6"/>
          <p:cNvSpPr txBox="1"/>
          <p:nvPr/>
        </p:nvSpPr>
        <p:spPr>
          <a:xfrm>
            <a:off x="4837650" y="3665372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Абажур, ведро, некоторые вазы и ёмкости напоминают усечённый конус. Такие предметы часто используют как наглядные модели, потому что их форма хорошо заметна в повседневной жизни.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550724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вокруг нас
</a:t>
            </a:r>
            <a:endParaRPr lang="en-US" sz="1300" dirty="0"/>
          </a:p>
        </p:txBody>
      </p:sp>
      <p:sp>
        <p:nvSpPr>
          <p:cNvPr id="23" name="Text 8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усечённого конуса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 треугольника получается конус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 вращении прямоугольного треугольника вокруг катета образуется конус и как его элементы связаны с исходной фигурой.
</a:t>
            </a:r>
            <a:endParaRPr lang="en-US" sz="151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425350" y="263525"/>
            <a:ext cx="44715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Развёртка цилиндра и конуса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851675" y="1368275"/>
            <a:ext cx="3815700" cy="10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Развёртка цилиндра состоит из прямоугольника и двух равных кругов. Прямоугольник соответствует боковой поверхности, а круги показывают оба основания, поэтому по развёртке легко восстановить всю фигуру.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51675" y="2501425"/>
            <a:ext cx="3815700" cy="10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конуса развёртка включает круг-сектор и одно круглое основание. Сектор образует боковую поверхность, а его радиус связан с образующей, поэтому развёртка помогает понять геометрию конуса.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51675" y="3634575"/>
            <a:ext cx="3815700" cy="10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развёртки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Развёртка показывает, какие части плоской фигуры превращаются в объёмное тело. Это удобно при решении задач на площадь поверхности, а также при создании моделей из бумаги.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по примерам из повседневной жизни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тела вращения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Тела вращения встречаются почти везде: от деталей машин до спортивного инвентаря и архитектурных элементов. Их форма удобна, прочна и часто экономична в изготовлении.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фигуры применяются в технике и быту, но они заметны и в спорте, и в архитектуре. Значит, тема связана с реальными предметами.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различать эти три величины заранее, легче избежать ошибок в формулах объёма и площади поверхности, особенно при решении задач на конус и усечённый конус.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путаницы связаны с радиусом, высотой и образующей.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типичных ошибок в школьных задачах по геометрии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375959"/>
            <a:ext cx="4894200" cy="1950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различать основные тела вращения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сравнить фигуры по самым заметным признакам и быстро определить нужное тело вращения без долгих вычислений.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 видно сразу по основаниям и наличию вершины. Если запомнить эти признаки, распознавать тела вращения становится значительно проще.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9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телах вращения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Тела вращения соединяют плоскую геометрию с объёмными фигурами. Если помнить ось вращения, радиус, высоту и образующую, легче узнавать тела, читать схемы и решать задачи по формулам.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2026-06-03T10:48:31Z</dcterms:created>
  <dcterms:modified xsi:type="dcterms:W3CDTF">2026-06-03T10:48:31Z</dcterms:modified>
</cp:coreProperties>
</file>