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формирование отрицательных прилагательных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отрицательных прилагательных через приставки — ключ к языковой грамотности старшеклассников.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важность отрицательных прилагательных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прилагательные в английском языке развивались под влиянием латинских, французских и германских языков. Более 10% прилагательных в современном английском имеют отрицательную форму, что подчёркивает их значимость в коммуникации и анализе текстов.
</a:t>
            </a:r>
            <a:endParaRPr lang="en-US" sz="207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отрицательного прилагательного в английском языке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прилагательное выражает отсутствие качества или его противоположность, расширяя выразительный потенциал языка и помогая чётче формулировать оценки.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отрицательных форм усиливает точность коммуникации и позволяет передавать тонкие смысловые оттенки, важные в письменной и устной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включают: 'possible' — 'impossible', 'legal' — 'illegal', 'polite' — 'impolite', что иллюстрирует преобразование значения посредством приставок.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un- для англосаксонских слов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un- часто присоединяется к прилагательным английского происхождения, например, unhappy или unclear. Это один из самых распространённых способов образования отрицания в английском языке.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приставки in-, im-, il-, ir-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используются с прилагательными латинского происхождения, такими как impossible, illegal или irregular, при этом выбор конкретной формы зависит от начальной буквы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dis- и non- для отрицания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Dis- выражает противоположное действие или качество, например, dishonest, а non- указывает на отсутствие явления, как в словах nonexistent или nonsmoking.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образования отрицательных прилагательных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различия приставок при образовании отрицательных прилагательных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Dis- несёт смысл противоположности или отвержения качества или действия, встречается в dishonest, disloyal.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 используется преимущественно с прилагательными англосаксонского происхождения, создавая отрицание общего характера (unhappy, unclear).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In-, im-, il-, ir- применяются с латинскими корнями, причём выбор зависит от начальной буквы прилагательного (incorrect, impossible, illegal, irregular).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 обозначает просто отсутствие признака без выражения противоположности, применяется в словах типа nonexistent, nonsmoking.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03831"/>
            <a:ext cx="4534800" cy="22273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распространённых приставок и примеров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приставки, примеры их использования и соответствующее значение отрицания.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приставки зависит от морфологического и фонетического строения основы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нюансы отрицательных прилагательных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нейтральных и эмоциональных оттенков отрицания важно для точного и выразительного общения на английском языке.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качество может выражаться разными отрицательными формами с изменением стилистической окраски, отражая различия в уровне формальности и эмоциональной окраске.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слова unimportant и insignificant передают схожее значение, однако оттенки значений зависят от использованных приставок и контекста.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нюансов помогает избежать путаницы и повысить точность выражения мыслей.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приставки в таких случаях влияет на семантический оттенок и зависит от контекста употребления.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они могут обозначать отсутствие конкретного признака, например, nonexistent — несуществующий.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прилагательные могут указывать на полную противоположность качества, как в impossible — невозможный.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особенности: противоположность и отсутствие признака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им- перед p, b, m
</a:t>
            </a:r>
            <a:pPr algn="l" indent="0" marL="0">
              <a:lnSpc>
                <a:spcPct val="130039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im- ставится перед буквами p, b и m, например, в словах immature и impossible, что отражает фонетические особенности словоформирования в английском языке.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il- перед l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Il- используется в отрицательных прилагательных, начинающихся с буквы l, как в слове illegal, гарантируя правильное произношение и написание слова.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приставок in-, dis-, non-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In- применяется в остальных случаях, например, invisible; приставки dis- и non- не зависят от начальной буквы основы и имеют собственные правила использования.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приставок: особенности и исключения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2004485"/>
            <a:ext cx="4813500" cy="15006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 примерами исключений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Longman Dictionary of Contemporary English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прилагательные с нетипичными приставками, требующими внимания и запоминания.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прилагательные подчиняются стандартным правилам, исключения следует учить отдельно для правильного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прилагательных в английском языке имеют отрицательную приставку, отражая частоту их использования в речи и письме.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корпусных данных показывает, что отрицательные прилагательные широко распространены в языке и играют важную роль в повседневном и учебном контекстах.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прилагательные подчеркивают недостатки или отсутствие положительной характеристики, что особенно востребовано в критических и аналитических текстах.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публицистических текстах они помогают установить объективное оценочное отношение, выявляя неблагоприятные свойства и явления.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литературе такие прилагательные создают эмоциональный акцент и усиливают выразительность описаний.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роль отрицательных прилагательных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Corpus,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частотности приставок в британском английском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широко подтверждают ведущую роль приставки un- в формировании отрицательных прилагательных современного английского языка.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приставки un- связано с англосаксонским происхождением большинства слов, тогда как латинские приставки занимают меньшую долю.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отрицательных прилагательных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написании, например discomfortable вместо uncomfortable, часто возникают из-за неправильного выбора приставки и незнания орфографических правил.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использование неправильной приставки, например, incorrect вместо uncorrect, что приводит к неверной форме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отрицание, как в слове nonunusual, является лексически некорректным и нарушает норму английского языка.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избежания ошибок важно учитывать происхождение основы и сверяться с авторитетными словарями перед употреблением новой формы.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Неприветливый учитель и его влияние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ученики заметили, что unfriendly teacher создаёт тревожную атмосферу, затрудняя взаимодействие и усвоение материала. Эти наблюдения способствуют пониманию использования отрицательных прилагательных в контексте.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Невыполнимое домашнее задание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обсуждали impossible homework, которая вызывала стресс и ощущение беспомощности. Такое употребление слов обогащает словарный запас и помогает выражать эмоции и оценки.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Неуместный вопрос на уроке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показалось, что irrelevant question отвлекал от основной темы обсуждения. Использование подобных прилагательных помогает точнее формулировать аргументы и замечания в разговоре.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отрицательных прилагательных в повседневной жизни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отрицательных прилагательных в аргументации и дебатах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прилагательные усиливают критику, позволяя акцентировать несовершенства и недостатки в споре или обсуждении.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дискуссиях они придают речи логическую завершённость, подчёркивая важные моменты и поддерживая критическую позицию.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чётко формулировать несогласие, делая высказывания более убедительными и аргументированными.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анализ обеих систем помогает способствовать точной передаче смысла и стилистической адекватности в переводах и обучении.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морфологические и семантические различия, чтобы избежать калькирования и неправомерного употребления конструкций.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Аналогии значений, например dishonest — нечестный и indecent — неприличный, облегчают понимание, но требуют осторожности при переносе значений.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отрицательные прилагательные часто создаются с помощью приставок не-, без-, бес-, схожих с английскими un-, dis-, in-.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Межъязыковые сопоставления: английский и русский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отрицательных прилагательных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правильного образования отрицательной формы
</a:t>
            </a:r>
            <a:endParaRPr lang="en-US" sz="23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практическому применению и усвоению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составление предложений с отрицательными прилагательными развивает понимание стилистических оттенков и предотвращает ошибки.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активно включать отрицательные прилагательные в письменные работы и устные выступления для закрепления материала.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регулярно сверяться со словарём для правильного выбора приставок и контроля орфографии.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осознанного освоения отрицательных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отрицательными прилагательными развивает языковую гибкость, критическое мышление и грамотность, что существенно повышает качество общения на английском языке в школе и за её пределами.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2026-05-07T17:26:23Z</dcterms:created>
  <dcterms:modified xsi:type="dcterms:W3CDTF">2026-05-07T17:26:23Z</dcterms:modified>
</cp:coreProperties>
</file>