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развитие биогеоценозов и основные проблемы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Биогеоценозы в динамике: ключевые понятия, влияние человека и природные вызовы.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научный контекст формирования понятия биогеоценоза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«биогеоценоз» введён В.Н. Сукачёвым в середине XX века. Его концепция дополняет западную экосистемную теорию А. Тэнсли, объединяя живые организмы и среду обитания в единую систему.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475" y="21512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477" y="2114972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001" y="2187015"/>
            <a:ext cx="554400" cy="443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биогеоценоза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Биоценоз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растений, животных и микроорганизмов, взаимодействующих между собой в рамках одного пространства.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энергетические потоки обеспечивают интеграцию всех компонентов системы.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почву, воздух, воду и минеральные вещества, создающие условия для жизни и развития биоты.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от солнца к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Растения-продуценты фотосинтезируют, создавая органическое вещество. Эта энергия движется далее по пищевой цепи, обеспечивая жизнь травоядных.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консументов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часть микроорганизмов потребляют органику, формируя цепи питания и поддерживая баланс экосистемы.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редуцентов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мёртвые остатки, возвращая элементы в почву и замыкая круговорот веществ.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элементов биогеоценоза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Сукцессия: понятие и категории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Сукцессия — это последовательная трансформация экосистем и видового состава в одном месте с течением времени.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сукцессия развивается на неподготовленных грунтах, где ранее отсутствовала жизнь.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сукцессия протекает на территории, где экосистема была разрушена, но почвенный покров уже сформирован.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сукцессии в биогеоценозах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преобразование экосистемы от начального до зрелого состояния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на развитие сукцессии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 скорость биохимических процессов и активность организмов в экосистеме.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световой режим определяют жизнеспособность растений и микроорганизмов на разных стадиях.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почвы регулирует доступность питательных веществ для организмов.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видов и антропогенная нагрузка могут ускорять или замедлять естественные процессы.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 в биогеоценозах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генераторы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водоросли синтезируют органические вещества из неорганических, создавая основу пищевых цепей. Они поддерживают энергообеспечение экосистемы.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потребители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некоторые микроорганизмы используют готовую органику для питания, формируя сложные пищевые взаимодействия.
</a:t>
            </a:r>
            <a:endParaRPr lang="en-US" sz="1305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важнейшие деструкторы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мёртвые организмы, обеспечивая возврат элементов в окружающую среду для повторного использования.
</a:t>
            </a:r>
            <a:endParaRPr lang="en-US" sz="12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видового разнообразия в процессе сукцессии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увеличивается с развитием экосистемы и достигает максимума на стадии климакса.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Катастрофические события резко снижают разнообразие, влияя на устойчивость биогеоценозов.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2019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сукцессии: озеро — болото — лес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Начальный этап — озерное сообщество
</a:t>
            </a:r>
            <a:endParaRPr lang="en-US" sz="1225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простейшие организмы заселяют водоём, обеспечивая первичное производство органики.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этап — формирование болота
</a:t>
            </a:r>
            <a:endParaRPr lang="en-US" sz="113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Отложение органики и зарастание водой приводят к постепенному переходу водоёма в болотистую экосистему.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этап — зарождение леса
</a:t>
            </a:r>
            <a:endParaRPr lang="en-US" sz="115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деревьев и кустарников создаёт лесное сообщество, завершая сукцессийный цикл.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темпов развития биомов: тропики, лесостепи, тундра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сукцессий в тропических регионах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высокая температура и влажность обеспечивают быстрый рост растений и активную биологическую деятельность, что ускоряет процессы сукцессии. Биогеоценозы здесь формируются и развиваются значительно быстрее, чем в зонах с более суровыми климатическими условиями.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Сукцессии в лесостепях и тундре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лесостепных районах темпы сукцессий варьируются под влиянием антропогенного вмешательства и природных факторов. В тундре процессы идут крайне медленно из-за низких температур и короткого вегетационного периода, ограничивающего биологическую активность.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биогеоценозы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и распашка земель нарушают естественные биогеоценозы, уменьшая их площадь и изменяя структуру экосистем. Это приводит к снижению их продуктивности и изменению видового состава.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почвы, воды и воздуха химическими веществами вызывает деградацию среды обитания, ослабляет связи между организмами и способствует вымиранию чувствительных видов.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способствует формированию новых сукцессий, которые часто характеризуются низким биоразнообразием, сниженной устойчивостью и ухудшением экологической функции биогеоценозов.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изменения климата и их влияние на биогеоценозы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средних температур приводит к изменению условий обитания, вызывая смещение распространения видов и перестройку экосистемных структур.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режима осадков влияет на доступность воды, что нарушает физиологические процессы организмов и снижает продуктивность экосистем.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Участившиеся лесные пожары сокращают площадь устойчивых биогеоценозов, способствуют деградации и замещению их на менее продуктивные сообщества.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видов на север и исчезновение специализированных форм нарушают экосистемные взаимодействия и уменьшают общее биоразнообразие.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устойчивости биогеоценозов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богатство обеспечивает экосистемам гибкость в адаптации к изменениям среды и стрессовым ситуациям, способствуя сохранению равновесия и функций.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Монотипные сообщества подвержены поражениям болезнями и вредителями, а также экстремальным климатическим явлениям, что делает их менее устойчивыми и быстро ведёт к деградации.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4841" y="2400298"/>
            <a:ext cx="4571989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климаксовых и пионерных сообществ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параметры отличия зрелых биогеоценозов (климаксов) от ранних стадий сукцессии (пионерных сообществ).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Климаксовые сообщества характеризуются устойчивостью и сложностью, в то время как пионерные быстро развиваются, но менее стабильны и разнообразны.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«Экология», 2021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биогеоценозов: этапы и примеры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04340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 — колонизация пионеров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нарушения экосистемы первые заселяют пионерные виды, способные расти в экстремальных условиях. Они создают основу для дальнейшего восстановления и формирования почвы.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365309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и стабилизация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зрелые биогеоценозы с высокой устойчивостью и продуктивностью. Примеры включают заращивание вырубок и восстановление лугов после затоплений.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534824" y="2572958"/>
            <a:ext cx="31041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взаимосвязей и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появляются новые виды, устанавливаются сложные взаимодействия, что способствует накоплению органики и улучшению среды для последующих сообществ.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325" y="2208985"/>
            <a:ext cx="2533649" cy="1719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9005" y="2208985"/>
            <a:ext cx="2533649" cy="17196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5065" y="2208985"/>
            <a:ext cx="2533649" cy="17196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01125" y="2208985"/>
            <a:ext cx="2533649" cy="17196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82632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и фотосъемка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спутниковых данных и аэрофотосъемки позволяет отслеживать изменения в состоянии растительности и распространении биогеоценозов на больших территориях с высокой точностью.
</a:t>
            </a:r>
            <a:endParaRPr lang="en-US" sz="1191" dirty="0"/>
          </a:p>
        </p:txBody>
      </p:sp>
      <p:sp>
        <p:nvSpPr>
          <p:cNvPr id="14" name="Text 2"/>
          <p:cNvSpPr txBox="1"/>
          <p:nvPr/>
        </p:nvSpPr>
        <p:spPr>
          <a:xfrm>
            <a:off x="360000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зондирование и анализ почв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дистанционного зондирования сочетаются с лабораторными анализами почв и флоры, что даёт полную картину экосистемных процессов и изменений.
</a:t>
            </a:r>
            <a:endParaRPr lang="en-US" sz="1214" dirty="0"/>
          </a:p>
        </p:txBody>
      </p:sp>
      <p:sp>
        <p:nvSpPr>
          <p:cNvPr id="15" name="Text 3"/>
          <p:cNvSpPr txBox="1"/>
          <p:nvPr/>
        </p:nvSpPr>
        <p:spPr>
          <a:xfrm>
            <a:off x="636606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ДНК и биоинформатика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генетического разнообразия организмов помогает выявлять биологические связи, уровни миграции видов и изменения видового состава в динамично меняющихся биогеоценозах.
</a:t>
            </a:r>
            <a:endParaRPr lang="en-US" sz="1191" dirty="0"/>
          </a:p>
        </p:txBody>
      </p:sp>
      <p:sp>
        <p:nvSpPr>
          <p:cNvPr id="16" name="Text 4"/>
          <p:cNvSpPr txBox="1"/>
          <p:nvPr/>
        </p:nvSpPr>
        <p:spPr>
          <a:xfrm>
            <a:off x="9132123" y="4257674"/>
            <a:ext cx="2222902" cy="1362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Математическое моделирование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позволяют прогнозировать развитие биогеоценозов, анализировать влияние внешних факторов и принимать решения по управлению природными ресурсами.
</a:t>
            </a:r>
            <a:endParaRPr lang="en-US" sz="1220" dirty="0"/>
          </a:p>
        </p:txBody>
      </p:sp>
      <p:sp>
        <p:nvSpPr>
          <p:cNvPr id="17" name="Text 5"/>
          <p:cNvSpPr txBox="1"/>
          <p:nvPr/>
        </p:nvSpPr>
        <p:spPr>
          <a:xfrm>
            <a:off x="688150" y="1027375"/>
            <a:ext cx="108396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динамики биогеоценозов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площади естественных биогеоценозов в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Заметно сокращается площадь лесов, степей и других природных биогеоценозов из-за хозяйственной деятельности и урбанизации.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существенной утрате природных территорий, что требует активных мер по их сохранению и восстановлению.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Государственный доклад по состоянию окружающей среды, 2022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изменений в биогеоценозах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Ухудшение плодородия почв снижает продуктивность экосистем и затрудняет восстановление природных сообществ, усиливая деградацию регионов.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видов приводит к снижению биологического разнообразия, что уменьшает устойчивость экосистем к стрессовым воздействиям и нарушает пищевые цепи.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Активизация процессов эрозии и опустынивания усугубляет ухудшение качества земель, ухудшая состояние природных ландшафтов и условий жизни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биогеоценозов для будущего природы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развития биогеоценозов помогает прогнозировать последствия антропогенного влияния и разрабатывать стратегии сохранения экосистем для устойчивого развития общества и природы.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2026-05-10T01:50:45Z</dcterms:created>
  <dcterms:modified xsi:type="dcterms:W3CDTF">2026-05-10T01:50:45Z</dcterms:modified>
</cp:coreProperties>
</file>