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этапы развития человека до и после рождения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зачатия до рождения и дальнейшего роста — основы формирования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от оплодотворения до зрелости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человека начинается с оплодотворения — объединения двух клеток. Эмбриональное и постнатальное развитие формируют здоровье и способности взрослого человека, на которые влияют генетика и окружающая среда.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клеток — старт индивидуального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Зачатие происходит при слиянии яйцеклетки и сперматозоида, формируя зиготу с уникальным набором ДНК. Уже тогда определяется пол ребёнка и заложены наследственные признаки.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— первый шаг развития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— это первая клетка будущего организма, с которой начинается сложный процесс формирования тканей и органов. Ее правильное развитие критично для последующих этапов жизни.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Зачатие: основа новой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дробления и формирования бластулы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1: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слияния клетки возникает зигота, начинающая делиться митозом.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2–3: Быстрое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последовательно делится, увеличивая количество клеток без увеличения размера.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4: Образование бластулы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полая многоклеточная структура, готовая к имплантации.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5: Движение к матке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Бластула перемещается по маточной трубе для закрепления в стенке матки.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структуры имплантации и защиты эмбриона
</a:t>
            </a:r>
            <a:endParaRPr lang="en-US" sz="2275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Хорион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Создает основу плаценты, связывая эмбрион с материнской кровью для питания.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Желточный мешок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раннее питание и поддерживает кроветворение на начальной стадии.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амниотическую полость, защищая зародыш амниотической жидкостью.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эмбрионального периода (3–8 недель)
</a:t>
            </a:r>
            <a:endParaRPr lang="en-US" sz="2104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Закладываются печень, лёгкие, скелет, формируются первые мышечные ткани.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особенно важна защита от вредных веществ, инфекций и медикаментов.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Закладываются основные органы: сердце начинает биться уже на 21 день после зачатия.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нервная трубка — зачаток мозга и спинного мозга будущего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плаценты в развитии плода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Плацента, сформированная к 12 неделе, обеспечивает обмен кислородом и питательными веществами между матерью и плодом.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плацента служит защитным барьером, она не полностью предохраняет плод от токсинов и инфекций.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увеличения длины плода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триместре происходит активный рост всех систем и тканей, что отражается на размерах плода.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масса плода возрастает особенно быстро во втором триместре, важному для формирования органов.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органов чувств до рождения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развивается к концу пятого месяца, плод уже реагирует на звуки и голос матери.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начинают формироваться с 7–8 недели, реагируют на свет во втором триместре.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и осязательные клетки кожи обеспечивают первые рефлексы эмбриона.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646834"/>
            <a:ext cx="4164900" cy="1806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внутриутробного развития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триместров по времени и главным процессам закладки органов и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триместр имеет уникальную роль в формировании здоровья и устойчивости организма.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эмбриологии,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триместр: подготовка к рождению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набор массы и развитие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триместре плод значительно увеличивает вес и размеры. Лёгкие и мозг продолжают активно развиваться, готовясь к внеутробной жизни. Такой рост обеспечивает жизнеспособность после рождения.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возможностей самостоятельной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Подкожный жир возникает для поддержания температуры тела, а все жизненно важные органы завершают формирование. К концу беременности плод способен полноценно функционировать вне материнского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родов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Медицинские руководства по акушерству, 2023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жизни: адаптация новорождённого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вдох новорождённого запускает самостоятельное дыхание. Лёгкие наполняются воздухом, обеспечивая организм кислородом, необходимым для жизнедеятельности вне утробы.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рефлексы — сосательный, поисковый и хватательный — помогают ребенку ориентироваться в новой среде и налаживать питание с самого рождения.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кровообращения способствует формированию нового пути крови через лёгкие. Закрываются зародышевые шунты, что позволяет полноценное функционирование малого и большого кругов кровообращения.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после рождения: основные этапы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0-12 месяцев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быстрый прирост роста и массы тела, в среднем рост увеличивается на 25-30 см, а масса — утроивается. Формируется базовая моторика, ребёнок учится сидеть и ползать.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1-2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ходьба, мелкая моторика рук становится более точной. Ребёнок начинает говорить простые слова и активно изучает окружающий мир через игру.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2-3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Повышается координация движений, развивается речь и навыки общения. Появляются основы самостоятельности, формируется эмоциональная сфера ребёнка.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координации и моторики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ранние годы ребёнок осваивает крупную и мелкую моторику, что влияет на умение ходить, держать предметы и выполнять точные движения. Такие навыки важны для дальнейшего развития и самообслуживания.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 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трём годам речевые способности активно развиваются: начинается использование простых предложений, понимание инструкций и выражение своих желаний. Это время критично для формирования языковой базы.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и социальное 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начинают проявлять самостоятельность, учатся управлять эмоциями и взаимодействовать с другими детьми. Семейная атмосфера и игры играют ключевую роль в развитии эмоционального интеллекта.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Психомоторное развитие в детстве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и здоровья на развитие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витамина D ведет к рахиту — заболеванию костей, которое может нарушить нормальное формирование скелета и моторные функции.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защищает ребёнка от тяжёлых инфекций, помогая сохранить здоровье и поддерживать непрерывный процесс нормального развития.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 достаточным количеством белков, витаминов и минералов обеспечивает оптимальный рост и развитие мозга, особенно в первые годы жизни.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железа вызывает анемию, снижая концентрацию и сопротивляемость организма инфекциям, что негативно сказывается на общем развитии ребенка.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Переломные моменты развития: скачки роста и пубертат
</a:t>
            </a:r>
            <a:endParaRPr lang="en-US" sz="2197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10-13 лет начинается стремительный рост тела и формирование вторичных половых признаков, включая изменение голоса и рост волос. Это связано с активной гормональной перестройкой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период завершается физиологическим и половым созреванием, что способствует становлению личности, развитию эмоциональной зрелости и социальной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динамика роста: внутриутробно и после рождения
</a:t>
            </a:r>
            <a:endParaRPr lang="en-US" sz="1973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темпы прироста наблюдаются внутриутробно и в первый год жизни. После двух лет рост замедляется, затем ускоряется в период полового созревания.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период жизни включает критические этапы роста, определяющие физическое развитие, а подростковый возраст характеризуется вторым скачком роста и формирования взрослого организма.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институт здоровья,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082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08260"/>
            <a:ext cx="310200" cy="275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развитие ребёнка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Закладывают базовый потенциал для роста и развития, определяют наследственные признаки и предрасположенности к различным заболеваниям.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семьи, эмоциональная атмосфера и уровень образования родителей оказывают значимое влияние на умственное и физическое развитие ребёнка.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медицине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 и своевременная помощь помогают предотвратить и лечить заболевания, сохраняя здоровье ребёнка.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родителей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употребление алкоголя и стрессы матери во время беременности негативно сказываются на внутриутробном развитии и здоровье ребёнка после рождения.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этапов развития для здоровья и будущего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 матери в период беременности и благоприятные условия воспитания после рождения создают прочный фундамент для гармоничного развития и успешной жизни ребёнка.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2026-05-09T06:17:17Z</dcterms:created>
  <dcterms:modified xsi:type="dcterms:W3CDTF">2026-05-09T06:17:17Z</dcterms:modified>
</cp:coreProperties>
</file>