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 урокам 16 и 17. Английский язык, 11 класс: главные вопросы и темы
</a:t>
            </a:r>
            <a:endParaRPr lang="en-US" sz="3069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навыков коммуникации, мышления и языковых умений для итоговой аттестации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уроков 16 и 17 в образовательной программе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раскрывают социальные и этические темы, интегрируя лексику, грамматику и культурологию для подготовки к ЕГЭ и активной общественной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лексические темы урока 16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связанная с «responsibility», «citizenship» и вовлечённостью в сообщество, включает устойчивые выражения для обсуждения гражданской активности.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диалогов и монологов демонстрируют применение словарного запаса в аргументированных высказываниях на социальные темы.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Включены фразовые глаголы и выражения, обеспечивающие разностороннее понимание темы для устной части экзамена и повседневных коммуникаций.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формулировать и защищать своё мнение, используя подходящие лексические конструкции для убедительной аргументации.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аспекты урока 16: практическое применение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модальных глаголов must, should и have to позволяет выражать обязанности, советы и необходимость в различных социальных контекстах.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типичных ошибок, связанных с модальными глаголами и временами, способствует их предотвращению в письменной и устной речи.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уделено косвенной речи, с примерными упражнениями для закрепления навыков передачи чужой речи.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правил согласования времен в сложноподчинённых предложениях с if- и when-clauses помогает грамотно строить условные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ответственность молодежи в англоязычных странах: примеры и практика
</a:t>
            </a:r>
            <a:endParaRPr lang="en-US" sz="2593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школьные волонтёрские программы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школах США реализуются инициативы, направленные на помощь местному сообществу через волонтёрство. Участники приобретают навыки лидерства и развивают чувство ответственности.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 Schools в Великобритании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защите окружающей среды вовлекают британскую молодёжь в экологические акции, повышая осведомлённость о важности устойчивого развития и личного вклада.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мотивации молодёжи к участию в социальных проектах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показывают, что большинство подростков в англоговорящих странах мотивированы желанием менять мир к лучшему, укреплять социальные связи и приобретать ценный опыт.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691" y="1175216"/>
            <a:ext cx="279651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понятия «responsibility» в английском и русском языках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лексические и семантические отличия понятий в двух языках, раскрывая культурные особенности употребления.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объясняются разным культурно-семантическим восприятием понятия ответственности.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Корпусные исследования английского и русского языков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стратегии мотивации изучения английского через социальные темы
</a:t>
            </a:r>
            <a:endParaRPr lang="en-US" sz="254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Проектные задания, связанные с молодежными инициативами, стимулируют интерес к языку через возможность обсуждения реальных общественных проблем.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форматов эссе, коллективных презентаций и дебатов способствует развитию критического мышления и уверенности в устной речи.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подтверждают эффективность тематического подхода, повышающего мотивацию и языковые навыки старшеклассников.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проектного задания по гражданской активности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создания и представления проекта на английском языке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востребованности навыков устной речи на ЕГЭ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укрепление значения коммуникационных умений и проектной работы для успешной сдачи экзамена.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устойчивый рост результатов, что обусловлено внедрением коммуникативных и дискуссионных методик в образовательный процесс.
</a:t>
            </a:r>
            <a:endParaRPr lang="en-US" sz="1584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институт педагогических измерений, 2019–2021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Прагматические навыки: дебаты и аргументация на английском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типичных речевых конструкций (Firstly…, However…, To sum up…) помогает последовательно выстраивать убеждающие аргументы в диалогах.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англоязычных медиа материалов развивает критическое мышление и умение формулировать выводы для устных и письменных работ.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включают мини-дебаты на социальные темы для развития навыков выражения собственных взглядов и анализа информации.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образовательные проекты для старшеклассников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United Nations: симуляция ООН для школьников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Model United Nations позволяет старшеклассникам изучать международные отношения через моделирование работы Организации Объединённых Наций. Участники развивают навыки дипломатии, публичных выступлений и критического мышления, общаясь с представителями разных стран.
</a:t>
            </a:r>
            <a:endParaRPr lang="en-US" sz="782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Стипендиальные конкурсы для школьников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Стипендиальные программы предоставляют возможности для обучения за рубежом и развития лидерских качеств. Они способствуют мотивации к изучению английского языка и расширению кругозора, помогая старшеклассникам успешно строить международную академическую карьеру.
</a:t>
            </a:r>
            <a:endParaRPr lang="en-US" sz="795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молодежные форумы от Британского совета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совет организует форумы, объединяющие молодых лидеров из различных стран. В ходе мероприятий обсуждаются актуальные социальные темы, стимулируется межкультурный обмен и улучшается владение английским языком через живое общение и совместные проекты.
</a:t>
            </a:r>
            <a:endParaRPr lang="en-US" sz="7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цифровых образовательных платформ в изучении английского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Skyeng предлагает интерактивные уроки с носителями языка, что улучшает навыки разговорной речи и восприятия на слух.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Quizlet используется для тренировки словарного запаса через карточки и игры, что способствует запоминанию и повторению.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Learning English помогает расширять лексический запас и грамматические навыки с помощью актуальных новостей и образовательных видео.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рост популярности онлайн-обучения у российских старшеклассников 2020-2023 годов по сравнению с традиционными офлайн-форматами.
</a:t>
            </a:r>
            <a:endParaRPr lang="en-US" sz="12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языкового опыта старшеклассников по регионам России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участников языковых стажировок отмечено в Москве и Санкт-Петербурге. Другие регионы преимущественно участвуют в языковых лагерях и международных проектах.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концентрации языкового опыта в мегаполисах, что подчеркивает важность расширения доступа к таким программам по всей стране.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просвещения РФ, отчет 2022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урок 17: ключевые темы и обучение через социальный контекст
</a:t>
            </a:r>
            <a:endParaRPr lang="en-US" sz="3012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внимание уделяется этическим дилеммам, с которыми сталкивается современная молодежь в глобальном обществе.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новые термины: «ethics», «dilemma» и «making a difference» для расширения тематического словаря.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развитию навыков самостоятельного принятия решений и их аргументации на английском.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Изучается роль молодежных движений в формировании культурных и социальных изменений на 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истории успеха молодых людей в англоязычной среде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Charitree Foundation: социальный проект из США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из Калифорнии создали фонд Charitree для поддержки экологического образования. Их инициатива охватила более 500 школьников и привлекла внимание местных СМИ. ''We believe every child should learn to care for our planet,'' — говорят участники.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Solar for Schools: устойчивая энергия в Канаде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Канадские подростки разработали проект установки солнечных панелей в школах своего региона. Их усилия позволили сэкономить значительную часть бюджета и повысить экологическую осведомленность учеников.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Волонтерская акция в Великобритании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школьников из Лондона организовала кампанию по сбору средств для приютов животных. Они активно использовали социальные сети и провели благотворительный флешмоб. ''Together we can make a difference,'' — вдохновляют молодых волонтеров.
</a:t>
            </a:r>
            <a:endParaRPr lang="en-US" sz="7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вопросы и задания ЕГЭ по темам уроков 16 и 17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Эссе, раскрывающее личную и коллективную ответственность, требует аргументированного изложения на английском языке.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 пропусками проверяет знание лексики и грамматики через контекстуальное восполнение фраз.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задание – описание и выражение мнения по изображению, направленное на развитие беглости и лексического разнообразия.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самосовершенствования для школьников с использованием английского языка
</a:t>
            </a:r>
            <a:endParaRPr lang="en-US" sz="2513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на английском стимулирует регулярную письменную практику и закрепляет изученную лексику.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языковых клубах развивает коммуникативные навыки и уверенность в разговоре.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подкастов и просмотр фильмов на английском без перевода позволяют улучшить восприятие речи и интонацию.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64422"/>
            <a:ext cx="4814700" cy="32924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гражданской активности и связанные языковые навыки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формы вовлечения школьников в гражданскую активность и навыки английского, необходимые для их успешной реализации.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к гражданской активности способствует одновременному развитию языковых и социальных компетенций.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Council, Минпросвещения РФ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современных школьников в глобальном англоязычном пространстве
</a:t>
            </a:r>
            <a:endParaRPr lang="en-US" sz="2807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школьники в European Youth Parliament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из России успешно представляют страну на форумах EYP, демонстрируя высокий уровень владения языком и навыки решения международных проблем. Это открывает им возможности для дальнейшего образования за рубежом.
</a:t>
            </a:r>
            <a:endParaRPr lang="en-US" sz="808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через языковые проекты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сотрудничества отображены связи российских школьников с англоязычными сверстниками в рамках различных проектов, способствующих развитию межкультурного диалога и языковой компетенции.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Google Code-in: технические победы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старшеклассники регулярно занимают призовые места в технических конкурсах Google Code-in, что подтверждает их высокий уровень знаний и готовность к глобальной коммуникации на английском.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английский как ключ к личностному и профессиональному росту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тем уроков 16 и 17 расширяет языковые возможности старшеклассников, формирует глобальное мышление и развивает социальную ответственность. Внедрение этих практик стимулирует успешное профессиональное и личностное развитие.
</a:t>
            </a:r>
            <a:endParaRPr lang="en-US" sz="17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2026-05-07T22:29:56Z</dcterms:created>
  <dcterms:modified xsi:type="dcterms:W3CDTF">2026-05-07T22:29:56Z</dcterms:modified>
</cp:coreProperties>
</file>