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дроби в виде суммы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дробь — много равноценных записей.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дроби становятся удобными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дробей помогает в измерениях, времени, рецептах и делении на равные части. Этот приём делает число наглядным и готовит к более сложным преобразованиям в 8 классе.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 равенства дробей и их суммы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записи помогает лучше понимать дробь как часть целого и подготавливает к действиям с дробными выражениями, где нужно не только считать, но и преобразовывать записи.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дробь показывает часть целого, поэтому одно и то же число можно представить по-разному, если сохраняется общий смысл измерения и одинаковая величина долей.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дроби имеют одинаковый знаменатель, складываются только числители, а знаменатель остаётся прежним. Именно поэтому 2/7 + 3/7 даёт 5/7, а не новую дробь с другим знаменателем.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числителя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дроби в виде суммы означает, что исходный числитель разбивают на несколько меньших чисел. Если их сумма совпадает с исходным числителем, значение дроби не меняется.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удобно делить на равные части и окрашивать нужные доли разными цветами. Тогда видно, как 3/8 можно получить как 1/8 и ещё 2/8, а затем сравнить это с другой записью той же величины.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как линейка долей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модель хорошо показывает, что одна и та же площадь может быть выделена по-разному. Если ¼ перевести в 2/8, то дробь 3/8 можно записать как ¼ + 1/8 и увидеть равенство на рисунке.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 целое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особенно важна, когда одна и та же дробь имеет несколько правильных сумм. Разные цветовые сочетания в круге или на отрезке помогают убедиться, что меняется только запись, а не сама величина.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дробь — несколько разложений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на отрезке и круге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дробей с одинаковым знаменателем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дробь раскладывается на сумму частей с тем же знаменателем и как это проверяется.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знаменателе значение дроби определяется суммой числителей, а знаменатель остаётся прежним.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дробей с одинаковыми знаменателями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единичные дроби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доля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дробь показывает одну равную часть целого. Если знаменатель одинаковый, можно повторять такую дробь нужное число раз и получить исходное значение без изменения смысла.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одинаковых частей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4/9 можно записать как 1/9 + 1/9 + 1/9 + 1/9. Это показывает, что числитель отвечает за количество одинаковых долей, а не за размер каждой части.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как счёт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8/12 числитель 8 означает восемь одинаковых долей из двенадцати. Поэтому дробь легко представить как сумму восьми единичных дробей с тем же знаменателем.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приём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6/10 или 8/12 можно подобрать столько единичных дробей, сколько указывает числитель. Такой приём помогает видеть структуру дроби и не путать её с суммой разных знаменателей.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дроби на сумму дробей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записи одной дроби в виде суммы с тем же знаменателем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удобные слагаемые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дроби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устного счёта выбирают такие слагаемые, которые легко узнаются и сравниваются: половины, трети, четверти, восьмые и двенадцатые доли. Тогда разложение становится быстрее и понятнее.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по смыслу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дробь удобно собрать из частей, которые уже встречались в задачах. Например, 5/6 легко представить как ½ + 1/3, потому что обе дроби хорошо приводятся к общему знаменателю.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слагаемых полезно мысленно привести их к общему знаменателю. Это помогает сразу увидеть, действительно ли сумма даёт нужную дробь, и избежать ошибки в записи.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разложения особенно полезны, когда нужно быстро оценить результат без длинных вычислений. Чем привычнее слагаемые, тем проще проверить ответ и объяснить ход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вариантов разложения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число удобных разложений не одинаково для разных дробей и зависит от их 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числитель и чем больше подходящих делителей у знаменателя, тем больше возможных записей одной дроби.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анализа вариантов разложения дробей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целое разделено на 12 одинаковых частей, каждая из них имеет одинаковую величину. Поэтому 1/12 — это одна часть, а 5/12 — уже пять таких частей, собранных вместе в одной записи.
</a:t>
            </a:r>
            <a:endParaRPr lang="en-US" sz="872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равных долей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модели с цветными секторами видно, что 5/12 можно получить по-разному: как 2/12 + 3/12 или как 1/12 + 4/12. Такие записи описывают одну и ту же часть целого, но разными способами.
</a:t>
            </a:r>
            <a:endParaRPr lang="en-US" sz="860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результат — разные суммы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разложения с частью целого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разложения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разложение не меняет величину исходной дроби: после преобразования должна получиться та же самая часть целого. Поэтому важно сразу проверять, совпадает ли сумма с заданной дробью.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знаменатели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одинаковые, складывают только числители, а знаменатель оставляют прежним. Например, 2/5 + 1/5 = 3/5, потому что речь идет об одинаковых долях одного целого.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знаменатели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знаменатели различаются, сначала нужно привести дроби к общему знаменателю. Иначе сравнивать и складывать части нельзя, так как они выражены через разные доли.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верности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проста: преобразуйте сумму и сравните ее с исходной дробью. Если значения совпадают, разложение записано правильно; если нет, нужно исправить числитель, знаменатель или оба элемента.
</a:t>
            </a:r>
            <a:endParaRPr lang="en-US" sz="9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через равные доли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дробь представляется суммой равных частей и почему такое разложение сохраняет её 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частей не изменяет значение дроби, если все слагаемые выражены одинаковыми долями одного целого.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записи дробей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 дробей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делать короткую проверку: сложить слагаемые и сравнить результат с исходной дробью. Такая привычка помогает быстро заметить неточность и исправить ее.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знаменатели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складывать знаменатели вместо числителей. В записи 2/7 + 3/7 получается 5/7, а не 5/14, потому что знаменатель показывает размер долей и не изменяется.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разные доли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сразу складывать дроби с разными знаменателями. Если доли не одинаковы, сначала нужно привести их к общему знаменателю, иначе результат не будет выражать ту же часть целого.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сумма числителей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 возникает, когда сумма выбранных слагаемых не равна исходному числителю. Тогда разложение лишь похоже на правильное, но не сохраняет значение дроби.
</a:t>
            </a:r>
            <a:endParaRPr lang="en-US" sz="10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разложения дроби к сложению дробей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выбора слагаемых к проверке результата на примере дробей с одинаковым знаменателем.
</a:t>
            </a:r>
            <a:endParaRPr lang="en-US" sz="112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одной и той же дроби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дробь может быть разложена по-разному, если сумма слагаемых сохраняет её значение. Это удобно для устного счета и проверки ответов.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выбрать подходящие доли, тем больше корректных разложений можно составить для одной дроби.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разложения дробей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27669" y="2935447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 вычислений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удобно читать часы и минуты. Например, ¾ часа легче воспринимать как половину часа и еще четверть, чем каждый раз переводить всё в минуты.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отрезков разложение делает запись нагляднее. Так, 7/8 метра можно представить как ½, ¼ и 1/8 метра, чтобы быстрее оценить длину.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массу дробная запись помогает мысленно группировать части. Если продукт разделен на равные доли, легче сложить знакомые куски, чем выполнять длинные вычисления.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воды, сока или других жидкостей дроби удобны в рецептах и лабораторных работах. Разложение упрощает сравнение порций и делает результат более 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прямоугольник разделить на одинаковые части, сразу видно, сколько долей занимает дробь. Например, половина, треть или четверть легко распознаются по числу закрашенных частей. Такая модель помогает не просто запомнить запись, а увидеть её смысл.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 из равных частей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закрасить 3/8 разными способами: как три восьмых подряд или как четверть и еще одна восьмая. В обоих случаях площадь закрашенной части одинакова, поэтому разные записи описывают одно и то же число.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 — разные разложения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на прямоугольнике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записи одной дроби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одну и ту же дробь можно разложить несколькими способами, выбирая более удобную запись для конкретного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могут быть равноценными: одна удобна для наглядности, другая — для устного или письменного счета.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сравнения дробей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удобное разложение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знакомые доли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использовать половины, трети, четверти, восьмые и двенадцатые доли. Такие слагаемые проще сравнивать, складывать и объяснять вслух, не теряя смысл записи.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сумму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быстро сложить выбранные части и убедиться, что они дают нужную дробь. Это особенно важно, если разложение содержит несколько слагаемых.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точность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красивая запись оказывается неверной. Например, для 11/12 не подходит ½ + 1/3 + ¼, потому что сумма получается больше исходной дроби.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лучшее решение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удачным будет разложение ½ + 1/3 + ¼ + 1/12. Оно точно дает 11/12 и при этом использует привычные дроби, которые легко привести к общему знаменателю.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дробь можно записать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одну дробь можно представить как сумму нескольких дробей, не меняя её значения. Это помогает понимать дроби, проверять равенства и уверенно выполнять вычисления.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2026-05-29T14:32:27Z</dcterms:created>
  <dcterms:modified xsi:type="dcterms:W3CDTF">2026-05-29T14:32:27Z</dcterms:modified>
</cp:coreProperties>
</file>