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опора и основа организма человека
</a:t>
            </a:r>
            <a:endParaRPr lang="en-US" sz="3635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 хрящи создают прочный каркас, поддерживающий тело и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скелета в развитии и защите организма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развился у позвоночных как прочная система защиты и опоры. В современном организме человека он из 206 костей обеспечивает движение, защиту органов и поддержание формы тела.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человеческого скелета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скелет — основа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череп, позвоночник и рёбра, защищая мозг, спинной мозг и жизненно важные органы внутри грудной клетки.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Добавочный скелет — ответственность за 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конечностей и их поясов — плечевого и тазового, которые соединяют конечности с осевым скелетом и обеспечивают подвижность.
</a:t>
            </a:r>
            <a:endParaRPr lang="en-US" sz="1016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отделами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конечностей фиксируют их к центральной части, позволяя слаженную работу всего скелета для выполнения различных движений.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27" y="2438050"/>
            <a:ext cx="1943095" cy="22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767" y="2438050"/>
            <a:ext cx="1889616" cy="22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250" y="2438050"/>
            <a:ext cx="1877049" cy="236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1125" y="2438050"/>
            <a:ext cx="1877049" cy="236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кости — рычаги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бедренная и плечевые кости, позволяющие выполнять маховые и толчковые движения благодаря длине и прочности.
</a:t>
            </a:r>
            <a:endParaRPr lang="en-US" sz="857" dirty="0"/>
          </a:p>
        </p:txBody>
      </p:sp>
      <p:sp>
        <p:nvSpPr>
          <p:cNvPr id="10" name="Text 1"/>
          <p:cNvSpPr txBox="1"/>
          <p:nvPr/>
        </p:nvSpPr>
        <p:spPr>
          <a:xfrm>
            <a:off x="2623796" y="141005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кости — поддержка и гибкость
</a:t>
            </a:r>
            <a:pPr algn="ctr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Пястные и плюсневые кости обеспечивают стабильность и плавность движений кистей и стоп.
</a:t>
            </a:r>
            <a:endParaRPr lang="en-US" sz="976" dirty="0"/>
          </a:p>
        </p:txBody>
      </p:sp>
      <p:sp>
        <p:nvSpPr>
          <p:cNvPr id="11" name="Text 2"/>
          <p:cNvSpPr txBox="1"/>
          <p:nvPr/>
        </p:nvSpPr>
        <p:spPr>
          <a:xfrm>
            <a:off x="4651271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 — защита важных органов
</a:t>
            </a:r>
            <a:pPr algn="ctr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Лопатки и рёбра образуют защитный щит для сердца и лёгких, одновременно поддерживая форму тела.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6685550" y="1399467"/>
            <a:ext cx="1830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кости — сочетание функций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Позвонки сочетают поддержку и защиту спинного мозга, образуя гибкую и прочную колонну.
</a:t>
            </a:r>
            <a:endParaRPr lang="en-US" sz="1056" dirty="0"/>
          </a:p>
        </p:txBody>
      </p:sp>
      <p:sp>
        <p:nvSpPr>
          <p:cNvPr id="13" name="Text 4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костей по форме и функциям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костей в разные возрастные периоды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отдельные кости срастаются, уменьшая их общее количество. Это нормальный процесс развития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Сращивание костей происходит в черепе и тазовой области, снижая общее число костей с возрастом.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скелета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тела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поддержание формы, удерживает органы и позволяет сохранять вертикальное положение.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мозг, сердце и лёгкие от повреждений благодаря прочным костным структурам.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 внутри некоторых костей производит важные клетки крови для организма.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кальций и фосфор, регулируя их баланс и обеспечивая крепость костей и правильную работу мышц.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костей в массе тела человека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сравнительно небольшой вес, кости играют ключевую роль в поддержке тела и его движении.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масса составляет значительную часть веса, обеспечивая прочность при легкости конструкций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соединений костей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и полуподвижные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швы крепят кости черепа, а полуподвижные хрящевые диски между позвонками смягчают нагрузку и обеспечивают гибкость.
</a:t>
            </a:r>
            <a:endParaRPr lang="en-US" sz="1157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суставы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суставы, например, локтевой и коленный, позволяют разнообразные движения благодаря суставной капсуле и связкам.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движения костей при мышечной активности
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взаимодействие мышц и костей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Позвоночник: структура и функции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33–34 позвонков, распределённых по отделам: шейному, грудному, поясничному, крестцовому и копчиковому.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опору для головы и туловища, удерживает тело в вертикальном положении и защищает спинной мозг.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гибок благодаря межпозвонковым дискам, амортизируя удары и обеспечивая подвижность.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изгибы тела, необходимые для равновесия и правильной осанки, влияя на здоровье всего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Череп: защита мозга и поддержка лица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— надёжный щит для мозга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 черепа состоит из нескольких костей, образующих прочную полость, в которой находится головной мозг — главная часть нервной системы. Его прочность защищает мозг от механических повреждений при ударах или падениях.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и его важные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 черепа формирует структуру лица и поддерживает органы зрения, слуха и обоняния. У детей кости соединены швами, которые постепенно срастаются к 5–7 годам, а нижняя челюсть движется благодаря подвижному суставу.
</a:t>
            </a:r>
            <a:endParaRPr lang="en-US" sz="8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и её анатомическое 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состоит из рёбер, грудины и грудных позвонков, образуя защитный каркас для сердца, лёгких и крупных сосудов, предотвращая повреждения при внешних воздействиях.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рёбер обеспечивает изменение объёма грудной полости при дыхании, что позволяет эффективно вдыхать кислород и выдыхать углекислый газ.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рёбра более гибкие, что облегчает дыхательные движения и влияет на формирование правильной осанки в процессе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Конечности: строение, назначение и 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конечности включают плечо, предплечье и кисть, обеспечивая точные хватательные движения и тонкую моторику, необходимые для выполнения различных задач и умелых движений.
</a:t>
            </a:r>
            <a:endParaRPr lang="en-US" sz="115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конечности состоят из бедра, голени и стопы, поддерживают вес тела и обеспечивают эффективное движение, включая ходьбу, бег и прыжки, благодаря гибким суставам.
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костей от рождения до подростка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формирования костей у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фосфор, поступающие с пищей, являются важными элементами для прочности и развития костей в детском возрасте.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D и K способствуют лучшему усвоению минералов и укрепляют костную ткань, предотвращая болезни костей.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здоровья костей у школьников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активность, включая спорт и прогулки, улучшает плотность костей и формирует правильную осанку у детей.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питания и дефицит солнечного света могут привести к рахиту и задержке роста, что негативно сказывается на здоровье ребенка.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прочные и гибкие кости у детей и взрослых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самая длинная и прочная в человеческом теле, способна выдерживать большие нагрузки и подобна мощному рычагу при движении.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обладают высокой гибкостью, обеспечивая эффективный дыхательный процесс; у детей кости содержат больше хрящевой ткани, что делает их менее хрупкими при падениях.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костей у детей: распространённость и причины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предплечья, ключицы и кисти являются наиболее частыми повреждениями у детей в результате активных игр и спортивных занятий.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подвижность и ловкость детей увеличивают риск ушибов, вывихов и растяжений при падениях и столкновениях.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деление клеток костной ткани у детей способствует более быстрому сращению переломов и восстановлению после травм.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травматология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переломов по типам костей у школьников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основные переломы у детей приходятся на подвижные и тонкие кости конечностей, связанные с активным образом жизни.
</a:t>
            </a:r>
            <a:endParaRPr lang="en-US" sz="1106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способствует повышенной травматичности конечностей у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справочник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у взрослого человека обновляется до 10% костной ткани, что позволяет поддерживать её прочность и восстанавливать повреждения без образования рубцов.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ежегодно обновляется, поддерживая здоровье и прочность скелета.
</a:t>
            </a:r>
            <a:endParaRPr lang="en-US" sz="26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скелета для здоровья и жизни человека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обеспечивает опору, защиту и движение тела, поддерживает процессы роста и восстановления. Забота о костях помогает сохранить активность и здоровье на долгие годы.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2026-05-08T17:02:09Z</dcterms:created>
  <dcterms:modified xsi:type="dcterms:W3CDTF">2026-05-08T17:02:09Z</dcterms:modified>
</cp:coreProperties>
</file>