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люди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люди — одна система с общими последствиями.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нас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показывает, что воздух, вода, почва, растения, животные и человек связаны в единую сеть. Меняя одну часть, мы неизбежно меняем всю систему.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634" y="2213619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4755" y="2248379"/>
            <a:ext cx="589800" cy="524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8783" y="2238457"/>
            <a:ext cx="589800" cy="5242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понятия: на чем держится жизнь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живые организмы и среду их обитания. В ней важны не только отдельные виды, но и связи между ними, которые поддерживают стабильность всей системы.
</a:t>
            </a:r>
            <a:endParaRPr lang="en-US" sz="1589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биоразнообразие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видов в системе, тем легче она переносит засуху, болезни и загрязнение. Разнообразие работает как запас прочности, распределяя риски между многими элементами.
</a:t>
            </a:r>
            <a:endParaRPr lang="en-US" sz="1589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круговороты
</a:t>
            </a:r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воды, углерода и других веществ обеспечивают питание растений, формирование почв и обмен газов. Без этих процессов жизнь на суше и в воде невозможна.
</a:t>
            </a:r>
            <a:endParaRPr lang="en-US" sz="1592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природа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воздух, вода, опыление, плодородие почв и защита от эрозии — это экосистемные услуги. Мы пользуемся ими каждый день, часто не замечая их ценности.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как сеть взаимных зависимостей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река и парк существуют не по отдельности, а как связанные части одной системы. Изменение одного элемента быстро отражается на других и нарушает равновесие.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устойчивости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видов становится меньше, экосистема теряет устойчивость. Ей труднее справляться с засухой, болезнями, пожарами и загрязнением, потому что исчезают важные связи между организмами.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вмешательства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вмешательство может иметь заметные последствия. Вырубка деревьев, осушение участка или застройка береговой зоны меняют влажность, тень, почву и условия для живых существ.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экосистема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двор тоже можно рассматривать как маленькую экосистему. Растения, насекомые, птицы, почва и уход за территорией формируют здесь собственный экологический баланс.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меняют пространство природы
</a:t>
            </a:r>
            <a:pPr algn="l" indent="0" marL="0">
              <a:lnSpc>
                <a:spcPct val="80000"/>
              </a:lnSpc>
              <a:buNone/>
            </a:pPr>
            <a:r>
              <a:rPr lang="en-US" sz="2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освоение территории запускает цепочку экологических изменений.
</a:t>
            </a:r>
            <a:endParaRPr lang="en-US" sz="227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Загрязнение: от источника к последствиям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Загрязнения накапливаются незаметно: часть из них переходит в пищевые цепи и усиливает риски для здоровья.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источника дают сходный итог: ухудшают качество среды и повышают нагрузку на здоровье и инфраструктуру.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типичных экологических эффектов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 природные системы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углерода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почвы накапливают углерод, смягчая изменение климата. Чем больше сохраняется растительный покров, тем устойчивее природные системы к перегреву и пересыханию.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экстремума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Жара, засухи и ливни меняют режим воды, почв и урожайности. Снег тает раньше, а экстремальные явления происходят чаще и сильнее.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природного запаса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Вырубка, пожары и деградация земель уменьшают способность экосистем связывать углекислый газ. В результате климатические колебания становятся резче и заметнее для человека.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общества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хозяйство, водоснабжение и здоровье людей сталкиваются с дополнительной нагрузкой. Растут риски засух, дефицита воды, теплового стресса и сезонных сбоев.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Ресурсы: что мы используем каждый день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Ресурсы, которые мы используем ежедневно, можно расходовать по-разному: от расточительного подхода до экономного и более устойчивого.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меры в школе и дома одновременно сокращают нагрузку на природу и снижают затраты.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и бытовому потреблению ресурсов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и после: что меняется в городе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зелени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расширении города зеленые зоны становятся меньше и разобщеннее. Это ослабляет естественное охлаждение территории и уменьшает место для отдыха людей и обитания животных.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Асфальт и плотная застройка сильнее нагреваются днем и медленнее остывают ночью. Из-за этого в городе формируются локальные зоны перегрева, особенно летом.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Слабее водопоглощение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под зелеными покрытиями лучше впитывает дождевую воду. Когда территория застроена, сток растет, а риск луж, подтоплений и эрозии усиливается.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комфорт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Пыль, шум и нехватка тени снижают комфорт городской среды. Сохранение парков, водоемов и зеленых коридоров помогает удерживать часть природных функций даже в плотной застройке.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млн видов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находится под угрозой исчезновения по оценке IPBES.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биоразнообразия угрожает опылению, урожаям и устойчивости экосистем, а значит — экономике и качеству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IPBES, Global Assessment Report on Biodiversity and Ecosystem Services, 2019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99%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мира дышит воздухом, который не соответствует рекомендациям ВОЗ.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связано с рисками для здоровья; по оценке ВОЗ, почти всё население Земли дышит воздухом, не соответствующим рекомендациям.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работает: логика устойчивых решений
</a:t>
            </a:r>
            <a:pPr algn="l" indent="0" marL="0">
              <a:lnSpc>
                <a:spcPct val="80000"/>
              </a:lnSpc>
              <a:buNone/>
            </a:pPr>
            <a:r>
              <a:rPr lang="en-US" sz="2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устойчивых решений: меньше отходов, ниже расход ресурсов, лучше состояние среды.
</a:t>
            </a:r>
            <a:endParaRPr lang="en-US" sz="227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31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95%
</a:t>
            </a:r>
            <a:pPr algn="l" indent="0" marL="0">
              <a:lnSpc>
                <a:spcPct val="80000"/>
              </a:lnSpc>
              <a:buNone/>
            </a:pPr>
            <a:r>
              <a:rPr lang="en-US" sz="118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6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энергии можно сэкономить при переработке алюминия по сравнению с производством из сырья.
</a:t>
            </a:r>
            <a:endParaRPr lang="en-US" sz="531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алюминия требует значительно меньше энергии, чем его первичное производство; это наглядно показывает пользу раздельного сбора.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Environmental Protection Agency (EPA)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природа как часть решения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и прохлада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зеленые зоны в городе снижают перегрев поверхности, создают тень и помогают удерживать влагу в почве, делая двор комфортнее для учеников и жителей.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растения лучше приспособлены к климату и требуют меньше ухода, поэтому подходят для школьных дворов, скверов и полос вдоль дорог.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опылителей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Цветущие посадки поддерживают пчел, шмелей и других опылителей, а это укрепляет городские экосистемы и повышает их разнообразие даже на ограниченной площади.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водоемы и дождевые сады замедляют сток, уменьшают пыль и улучшают микроклимат, если их проектировать и обслуживать регулярно.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04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природных территорий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05520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Выбор участка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участок, который можно восстановить: берег, пустырь, вытоптанную поляну или двор. Затем оценивают почву, освещенность, влажность и виды, которым действительно нужно помочь.
</a:t>
            </a:r>
            <a:endParaRPr lang="en-US" sz="1154" dirty="0"/>
          </a:p>
        </p:txBody>
      </p:sp>
      <p:sp>
        <p:nvSpPr>
          <p:cNvPr id="12" name="Text 3"/>
          <p:cNvSpPr txBox="1"/>
          <p:nvPr/>
        </p:nvSpPr>
        <p:spPr>
          <a:xfrm>
            <a:off x="7669797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Подготовка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подбирают местные деревья, кустарники и травы, а также убирают мусор, выравнивают почву и защищают молодые посадки от вытаптывания и засухи.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05520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Практические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организуют посадку, очистку берега или уход за родником, распределяя роли между участниками. Важно обеспечить полив, наблюдение и повторные выезды, а не разовую акцию.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669797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Проверка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восстановления отслеживают приживаемость растений, чистоту воды и состояние почвы. Такой контроль показывает, какие меры работают лучше и что нужно скорректировать.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3000845"/>
            <a:ext cx="6228408" cy="12731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 и Глобальные цели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 и Цели устойчивого развития помогают связать экологию с конкретными задачами школы и сделать прогресс измеримым.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рамки переводят общие экологические идеи в понятные действия, сроки и показатели.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Global Compact; United Nations Sustainable Development Goals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Разберем кейс: как меняется школьный двор
</a:t>
            </a:r>
            <a:pPr algn="l" indent="0" marL="0">
              <a:lnSpc>
                <a:spcPct val="80000"/>
              </a:lnSpc>
              <a:buNone/>
            </a:pPr>
            <a:r>
              <a:rPr lang="en-US" sz="2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школьной территории: от проблемных зон к системе ухода и оценки результата.
</a:t>
            </a:r>
            <a:endParaRPr lang="en-US" sz="227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Мини-квиз: причина или последствие?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24833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Лес и эрозия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леса усиливает смыв почвы после дождей. Когда корни исчезают, склон хуже удерживает грунт, и вода быстрее уносит плодородный слой.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1205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Пластик и свалки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Избыточный пластик не исчезает быстро и накапливается на полигонах. Поэтому сортировка и сокращение одноразовых изделий уменьшают нагрузку на отходы.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50772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Вода и очистка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уменьшает объем стоков, которые нужно очищать. Это снижает нагрузку на очистные сооружения и помогает беречь ресурсы города.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8970339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Проверка понимания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примера нужно назвать, где причина, а где следствие. Такой разбор помогает увидеть, как повседневные действия меняют экосистемы.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действий для класса и школы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показывает, как экологические действия можно распределить по срокам, ответственным и измеримому результату.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зависит не от одного мероприятия, а от регулярного выполнения и проверки простых показателей.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проектный подход; принципы устойчивого управления ресурсами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решений к результату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начинается с повседневных решений: когда мы бережем ресурсы, уменьшаем отходы и восстанавливаем среду, школа и город становятся здоровее, а результат можно увидеть уже рядом с собой.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2026-07-27T03:31:58Z</dcterms:created>
  <dcterms:modified xsi:type="dcterms:W3CDTF">2026-07-27T03:31:58Z</dcterms:modified>
</cp:coreProperties>
</file>