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конце зимы, первых весенних признаках и тихой радости ожидания.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Маршак. «Уже недолго ждать весны»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— поэт, переводчик и мастер коротких, ясных стихов. Он писал для детей так, что даже обычные явления природы становятся живыми и запоминающимися.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Маршак: поэт, который умеет замечать чудеса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«недолго ждать» передаёт терпение и надежду. Герой как будто смотрит вперёд и знает: тепло придёт скоро, надо только немного подождать.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по-доброму и обнадёживает. Оно настраивает читателя на светлое ожидание, как перед радостной встречей или долгожданным праздником.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«уже» сразу намекает: зима подходит к концу, а весна совсем рядом. В названии слышится движение к переменам.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название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стихотворении не уходит резко, а медленно отступает. Снег темнеет, становится рыхлым и влажным, на дорожках появляются первые проталины. Вокруг пока холодно, но в воздухе уже чувствуется обещание тепла.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лежит, но уже меняется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словно прибавляет сил, и солнечные лучи дольше держатся на земле. Они освещают серо-белый двор, делают его мягче и теплее на вид. Даже самый привычный зимний пейзаж начинает выглядеть по-весеннему.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заметнее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без шума: сначала капель, потом талая вода, потом влажный блеск на снегу. Эти маленькие детали легко представить на картинке, где конец зимы уже встречается с первыми шагами весны.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признаки перемен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уступает место весне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настроение звучит в стихотворении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наполнен ощущением, что впереди обязательно будет что-то хорошее. Это настроение похоже на ожидание любимой прогулки, когда уже хочется выйти на улицу и увидеть перемены.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без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страха или печали. Зима уходит мирно, а читатель чувствует уверенность: всё происходит вовремя, и природа знает свой порядок.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нетерпение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весны здесь не скучное, а живое. Кажется, что ещё чуть-чуть — и станет совсем тепло, поэтому хочется смотреть внимательнее и не пропустить ни одной приметы.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к миру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 природу как что-то близкое и понятное. От этого стихотворение звучит дружелюбно, будто сама весна тихо улыбается читателю.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ней связаны солнце, капель и движение. Природа как будто просыпается после долгого сна, и даже обычный двор выглядит оживлённым и праздничным.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этот образ очень понятен. После длинной зимы особенно радует мысль, что совсем скоро всё вокруг станет ярче, теплее и веселее.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— это не просто время года, а обещание света, тепла и новых впечатлений. Она приходит постепенно, но уже заметно меняет всё вокруг.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как радостное обещание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показывает, что весна начинается тихо. Снег тает не сразу, а по чуть-чуть, воздух становится влажным, а свет — более ясным и заметным.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появляются проталины и первые лужи, в парке или во дворе меняется цвет снега и неба. Такие детали легко увидеть, если внимательно посмотреть вокруг.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ранней весны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короткие и точные слова, поэтому картину природы легко представить сразу. Даже второклассник без труда увидит зимний двор и первые приметы весны.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живо и понятно, без сложных выражений. От этого стихотворение хочется читать вслух: оно понятно с первого раза и не утомляет.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у Маршака не делает текст бедным. Наоборот, каждая строка работает точно, как маленькая картинка, которую можно быстро запомнить и пересказать.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ясные слова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услышать, как идёт время. Стихотворение словно ведёт читателя от холодного конца зимы к первым признакам тепла.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остаётся ровным и напевным. Поэтому стих легко читать вслух: он не торопится, но уверенно подводит к весне.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спокойно, будто кто-то тихо наблюдает за зимним днём. Уже в начале чувствуется: перемены начались, просто они ещё очень осторожные.
</a:t>
            </a:r>
            <a:endParaRPr lang="en-US" sz="178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очень важно небо: оно будто становится светлее с каждым днём. Такой образ помогает сразу почувствовать, что зима не стоит на месте, а тихо уступает место весне. На рисунке это можно показать мягким переходом от серых тонов к голубым.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Светлеющее небо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лежит, но выглядит иначе: он темнеет, тает и становится рыхлым. Рядом появляются капли, влажная земля и небольшие проталины. Эти детали делают конец зимы почти осязаемым, как будто его можно рассмотреть в школьном окне.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который уже меняется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вода, солнце и влажный воздух создают ощущение движения. Картина получается живой и немного радостной, словно природа только проснулась. Такой образ особенно хорошо подходит для рисунка, где зима и весна встречаются на одной странице.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и первые лучи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увидеть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ожидания знакома каждому школьнику: перед радостным событием время будто идет медленнее, и хочется скорее увидеть, что же будет дальше.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говорит о конце зимы простыми словами, поэтому картина сразу становится ясной. Ребенок легко узнает знакомые приметы: снег, свет, капель и первые проталины.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переживаний и длинных объяснений. Вместо этого есть понятная, добрая мысль: перемены уже начались, хотя пока они совсем тихие.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замечать маленькие радости вокруг. Для детей это особенно важно: даже слабый луч солнца или мокрая дорожка могут стать первым знаком весны.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понятно детям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обращался к темам природы, времени, дороги, животных и повседневных дел. Из обычных наблюдений он создавал запоминающиеся картины, понятные ребенку.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чувствуется уважение к детскому взгляду на мир. Маршак не упрощает жизнь до скучной схемы, а показывает ее доброй, интересной и полной маленьких открытий.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умел писать так, чтобы взрослые мысли звучали ясно и просто. Его стихи легко читать вслух, потому что в них точные слова и живой ритм.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детская поэзия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зимние дни свет становится ярче, а день — длиннее. Снег еще лежит, но на нем появляются темные пятна, и кажется, что природа тихо просыпается. Такая картина легко превращается в теплую иллюстрацию с мягким светом.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уже заметно сильнее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зима отступает, с крыш начинает капать вода, а на дорожках возникают первые лужи. Воздух становится влажным, и все вокруг выглядит немного по-весеннему. Для рисунка подойдут двор, тропинка или школьный дворик в конце февраля.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первые лужи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появляются темные проталины, будто земля осторожно подает знак: весна уже рядом. Такие детали особенно хорошо передают переход от холода к теплу. На картинке можно показать дерево, небо и землю, готовую к пробуждению.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среди снега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зимы в календаре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напоминают, что стихотворение создано в творчестве автора, для которого доброта и ясность были особенно важны.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 Я. Маршаке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1887–1964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Самуила Маршака, поэта, который умел дарить детям спокойную радость и надежду.
</a:t>
            </a:r>
            <a:endParaRPr lang="en-US" sz="3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чтения стихотворения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задайте мягкий, спокойный тон. Слова должны звучать так, будто вы делитесь тихим и радостным наблюдением о природе.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нужно ровно и неторопливо, чтобы передать ожидание перемен. Короткие фразы лучше выделять паузами — так яснее слышится движение от зимы к весне.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голос можно сделать чуть светлее и теплее. Так появится ощущение, что весна уже близко, а впереди — что-то хорошее и совсем не страшное.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можно показать конец зимы: серый снег, мокрые дорожки, светлеющее небо и первые проталины. Тогда сразу станет видно, что природа меняется медленно, но верно.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втором плане хорошо смотрится ребенок у окна или на улице, который с интересом смотрит на тающий снег. Такой образ добавит тепла, ожидания и доброй улыбки.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рисунок подходит к стихотворению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стихами Маршака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часто показывает, как время движется незаметно, но неуклонно. В этом стихотворении конец зимы тоже чувствуется через тихие, почти незаметные изменения.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перемены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его стихи обращены к детскому опыту: ждать, замечать, удивляться и радоваться. Поэтому даже простая смена зимы весной звучит у Маршака очень близко и тепло.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ребенку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наблюдать за природой внимательно и без лишних слов. Маленькие признаки весны у него становятся важнее громких событий и делают картину живой.
</a:t>
            </a:r>
            <a:endParaRPr lang="en-US" sz="1491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деталях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развивает наблюдательность. Оно показывает, что весна начинается с мелочей: света, капели, талой воды и потемневшего снега.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помогает увидеть красоту в обычном дне. После такого чтения хочется внимательнее смотреть вокруг и замечать, как природа готовится к новому времени года.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терпению: хорошие перемены не всегда приходят сразу, но это не значит, что их нет. Нужно только уметь дождаться нужного момента.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уже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 в том, что зима подходит к концу, а весна уже стоит на пороге. Остается только немного подождать и присмотреться к первым признакам перемен.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это спокойно и доброжелательно. Природа будто сама подсказывает: все меняется к лучшему, и даже самый последний снег скоро уступит место теплу.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Маршака оставляет светлое чувство и учит видеть надежду в обычных зимних днях. Оно напоминает: весна приходит сначала в сердце, а потом уже в природу.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радость близкой весны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2026-05-24T04:07:03Z</dcterms:created>
  <dcterms:modified xsi:type="dcterms:W3CDTF">2026-05-24T04:07:03Z</dcterms:modified>
</cp:coreProperties>
</file>