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Проспер Мериме и новелла «Венера Илльская»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новелла, где красота оборачивается тревогой и тайной.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XIX века и юг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Новелла создана во Франции в XIX веке, когда писатели особенно ценили необычные сюжеты, народные предания и сильные переживания. Действие связано с маленьким городком Илль на юге страны, где каждое событие быстро становится известным всем жителям.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Проспер Мериме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Проспер Мериме жил в 1803–1870 годах и был не только писателем, но и историком, путешественником, а также знатоком культур разных стран.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предпочитал короткие, точные и очень сжатые произведения, где нет лишних описаний и каждое слово работает на смысл и настроение.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новеллах часто появляется тайна, неожиданная развязка и напряжение, которое растет от начала к финалу.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Мериме умел рассказывать правдоподобно, но так, что даже обычные события приобретали загадочный и тревожный оттенок.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Венера: античная богиня и загадочная статуя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богини в мифологии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древнеримской мифологии Венера — богиня красоты и любви. Ее имя сразу вызывает представление о гармонии, привлекательности и радости.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Статуя в новелле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Мериме этот образ меняется: статуя кажется холодной, пугающей и почти живой в воображении людей. Она сразу вызывает тревогу у жителей Илля.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обычная жизнь постепенно превращается в тревожную и страшную историю.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новеллы по порядку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752822"/>
            <a:ext cx="4775700" cy="190325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какую роль каждый образ играет в развитии тайны и напряжения.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персонажи раскрывают одну главную мысль: тайна становится страшнее, когда люди не понимают ее природы.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значение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новеллы «Венера Илльская», перевод К. Локса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30956" y="2621013"/>
            <a:ext cx="262687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656923"/>
            <a:ext cx="435600" cy="3484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2131" y="2472015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2131" y="1386875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00644" y="3512651"/>
            <a:ext cx="141375" cy="226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статуя становится центральной загадкой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42625" y="2491986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9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 быстро превращается из произведения искусства в источник страха. Жители Илля начинают смотреть на нее как на знак, который может принести беду и нарушить обычный порядок жизни.
</a:t>
            </a:r>
            <a:endParaRPr lang="en-US" sz="1499" dirty="0"/>
          </a:p>
        </p:txBody>
      </p:sp>
      <p:sp>
        <p:nvSpPr>
          <p:cNvPr id="14" name="Text 2"/>
          <p:cNvSpPr txBox="1"/>
          <p:nvPr/>
        </p:nvSpPr>
        <p:spPr>
          <a:xfrm>
            <a:off x="842625" y="14229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Необычное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Статуя поражает красотой, но эта красота не успокаивает. Напротив, она кажется слишком холодной и неподвижной, поэтому у людей возникает тревога вместо восхищения.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42650" y="3549575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Необъяснимая тайна
</a:t>
            </a:r>
            <a:pPr algn="l" indent="0" marL="0">
              <a:lnSpc>
                <a:spcPct val="115000"/>
              </a:lnSpc>
              <a:buNone/>
            </a:pPr>
            <a:r>
              <a:rPr lang="en-US" sz="56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статуи накапливаются слухи и догадки. Именно неопределенность делает ее главным символом новеллы и создает ощущение, что рядом с привычным миром существует нечто непонятное.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эмоциональное напряжение в новелле держится почти до конца.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 тайна занимают центр сюжета, а суеверие соединяет все темы в единое целое.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новеллы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новеллы «Венера Илльская», перевод К. Локса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Мериме точно показывает повседневную жизнь маленького города: дом, подготовку к свадьбе, разговоры соседей и привычные бытовые заботы. Из-за этого история кажется достоверной.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Реалистические подробности особенно важны, потому что на их фоне загадочная статуя и ночной страх выглядят еще сильнее и страшнее.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предметы и короткие реплики работают на правдоподобие. Читатель легко узнает знакомую жизнь людей, в которой неожиданно появляется тревожное событие.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Реалистические детали в тексте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Суеверия и народные представления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Венера появляется в Илле как необычная находка, но жители воспринимают ее не только как редкость. Сразу рождается настороженность и множество разговоров.
</a:t>
            </a:r>
            <a:endParaRPr lang="en-US" sz="1102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Находка статуи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сюжета слухи усиливаются. Люди начинают связывать статую с бедой, а необычное поведение героев только подкрепляет их суеверные догадки.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Слухи и страхи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события приводят к беде, вера в дурной знак кажется жителям более убедительной, чем логические объяснения. Так народные представления становятся частью самого финала.
</a:t>
            </a:r>
            <a:endParaRPr lang="en-US" sz="1077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итог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934023"/>
            <a:ext cx="5226300" cy="1667805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Реальное и фантастическое в новелле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начал, из которых рождается напряжение новеллы.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Фантастическое действует особенно сильно, потому что возникает внутри узнаваемой, повседневной жизни.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Проспер Мериме, «Венера Илльская»; перевод К. Локса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Альфонс сначала кажется уверенным и даже насмешливым: он легко говорит о статуе, свадьбе и кольце, словно ничто не может его встревожить.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Альфонс и его характер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в решающий момент герой быстро теряет самообладание. Его поведение показывает: внешняя смелость не всегда означает внутреннюю силу и зрелость.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Мадлен как образ невинности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Мадлен изображена тихой и скромной девушкой; ее сдержанность подчеркивает естественность и простоту, которые сразу вызывают доверие и сочувствие читателя.
</a:t>
            </a:r>
            <a:endParaRPr lang="en-US" sz="1494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почти не чувствует скрытой угрозы, поэтому рядом с тревожными событиями выглядит беззащитной. Именно это усиливает напряжение и предчувствие беды.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новелле Мадлен противопоставлена страху и нервозности других героев. Ее невинность делает трагический финал особенно горьким и запоминающимся.
</a:t>
            </a:r>
            <a:endParaRPr lang="en-US" sz="1466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новелле «Венера Илльская».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растет напряжение в сюжете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события новеллы объясняются не одной причиной, а их сочетанием.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страх и слабость человека; случайность лишь запускает цепь событий.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приводит к трагедии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Проспер Мериме, «Венера Илльская»; интерпретация причин по тексту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Мериме заставляет задуматься: иногда беду вызывают не злые намерения, а обычные слабости человека — поспешность, суеверие и отказ понять происходящее.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вины и ответственности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персонажи не замечают опасность вовремя и тоже оказываются втянутыми в событие. Их растерянность показывает, как легко страх нарушает разумные решения.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Прямого преступления в новелле нет, но страшный исход возникает из ошибок героев. Альфонс отвечает за легкомыслие, недоверие и неумение владеть собой.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563198"/>
            <a:ext cx="4775700" cy="22825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какими средствами Мериме создает напряжение и достоверность.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новеллы строится на сочетании сжатого сюжета, точности и загадочного финала.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текста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Проспер Мериме, «Венера Илльская»; перевод К. Локса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К. Локса передает сдержанную интонацию Мериме, ясные фразы и напряженный ритм текста, поэтому русскоязычному читателю легче почувствовать атмосферу новеллы.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важен перевод К. Локса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переводу произведение сохраняет краткость и тайну оригинала. Для знакомства с текстом он особенно важен как точная и художественная форма.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новелла запоминается школьнику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Новелла небольшая по объему, поэтому ее легко читать и пересказывать: события развиваются быстро, без лишних отступлений и длинных описаний.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сюжета стоит загадочная статуя, которая сразу вызывает интерес и тревогу, а потом становится источником страха и напряжения.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оставляет вопрос без ответа, поэтому история долго остается в памяти и побуждает обсуждать, что в ней реально, а что загадочно.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подходит для урока литературы: в нем есть яркие герои, сильный конфликт, контраст красоты и опасности, а также повод для размышления.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новеллы «Венера Илльская»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Мериме показывает, как в обычной жизни могут соседствовать красота, страх и тайна. Человек нередко становится жертвой собственных слабостей и не всегда способен объяснить происходящее.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2026-05-18T18:29:23Z</dcterms:created>
  <dcterms:modified xsi:type="dcterms:W3CDTF">2026-05-18T18:29:23Z</dcterms:modified>
</cp:coreProperties>
</file>