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9. Как мы можем общаться друг с другом?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помогает передавать мысли, чувства и информацию разными способами.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общение важно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мы постоянно здороваемся, задаём вопросы, просим о помощи и ведём короткие диалоги. Поэтому важно уметь говорить ясно, слушать внимательно и выбирать вежливые фразы, жесты и интонацию.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communication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 — это процесс, в котором один человек передаёт информацию, а другой её получает и понимает. Важно не только сказать, но и убедиться, что смысл дошёл правильно.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есть speaker — тот, кто говорит, и listener — тот, кто слушает. Ещё важны message — сообщение и feedback — ответ или реакция, показывающая понимание.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может происходить face-to-face, в письменной форме и online. Выбор формы зависит от ситуации: иногда нужно быстро поговорить, а иногда удобнее написать сообщение или письмо.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несколько способов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Одинаковую мысль можно передать словами, жестами, письменно или через цифровое сообщение. Для успешного общения важны ясность, внимание к собеседнику и вежливый тон.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общения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разные способы общения часто работают вместе: слово, взгляд, жест и сообщение на экране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классе используются speaking и writing, но невербальные и цифровые формы тоже важны для понимания.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9, 2025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общение: what we say without words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 помогает понять эмоции без слов. Улыбка обычно показывает дружелюбие, а нахмуренные брови могут говорить о недовольстве, сомнении или напряжении в разговоре.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делают речь понятнее и помогают поддержать смысл сказанного. Кивок может означать согласие, а жест «стоп» — просьбу остановиться или подождать.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направление взгляда показывают отношение к собеседнику. Открытая поза часто говорит о готовности общаться, а отведённый взгляд может означать смущение или неуверенность.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жесты и мимика помогают быстрее понять ответ одноклассника, даже если он говорит неуверенно. Поэтому невербальные сигналы важны так же, как и слова.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в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быстро задавать вопросы, отвечать и уточнять смысл прямо во время разговора. В классе это особенно удобно, когда нужно сразу получить помощь или реакцию.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Pronunciation делает речь понятной для собеседника. Если слова произносятся чётко, слушателю легче распознать их и понять, что именно хотел сказать говорящий.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темп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Intonation, volume, pace and clarity влияют на смысл фразы. Одно и то же предложение может звучать как просьба, удивление или вежливый отказ в зависимости от того, как оно произнесено.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часто используются простые, повторяющиеся модели: вопросы, ответы и короткие реплики. Такие диалоги помогают говорить увереннее и не тратить время на длинные объяснения.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3781"/>
            <a:ext cx="4022400" cy="2064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 и тот же смысл может передаваться разными способами в учебной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речь, письмо, жесты и цифровые сообщения часто дополняют друг друга и помогают точнее передать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9, 2025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 и примеры на уроке английского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обмен сообщением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мысль превращается в понятное сообщение и получает ответ.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050" y="1027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76825"/>
            <a:ext cx="246600" cy="2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as a communication skill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активно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 — это не просто молчание, а внимательная работа. Хороший слушатель следит за словами собеседника, старается понять смысл и не отвлекается во время разговора.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перебивать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перебивать, мысль собеседника может потеряться. Вежливое ожидание своей очереди показывает уважение и помогает услышать сообщение целиком, без пропусков и недопонимания.
</a:t>
            </a:r>
            <a:endParaRPr lang="en-US" sz="1217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помогает понять, что вы внимательно слушаете. Когда ученик смотрит на собеседника, тому легче говорить, а общение становится более спокойным и уверенным.
</a:t>
            </a:r>
            <a:endParaRPr lang="en-US" sz="1181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помогают избежать ошибок: I see, Really? , Could you repeat that? Такие фразы показывают интерес и помогают быстрее прояснить непонятный момент.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понимать друг друга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даже небольшие помехи могут испортить диалог, если не следить за вниманием, тоном и ясностью 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шум, отвлечения и сложные слова, поэтому в общении полезны спокойствие, простые формулировки и проверка понимания.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9, 2025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в общении: почему это важно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 не становится ссорой
</a:t>
            </a:r>
            <a:pPr algn="ctr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два ученика спорят, кто должен первым представить проект. Один из них видит, что собеседник расстроен, и снижает голос. Он выслушивает аргументы до конца, и разговор постепенно становится спокойнее и понятнее для обоих.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заметить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одноклассница отвечает неуверенно и смотрит в сторону. Её партнёр не торопит её, а даёт время подумать и говорит мягко. Благодаря такому внимательному отношению ей легче продолжить разговор и объяснить свою мысль.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Доброжелательность делает диалог безопасным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ошибки в тетради один ученик не смеётся, а аккуратно показывает, где нужно исправить ответ. Он сохраняет доброжелательное выражение лица и выбирает спокойные слова. Так даже трудный разговор остаётся уважительным и полезным.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на английском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 задаёт тон всему общению. Простое Hello, Good morning или Excuse me помогает обратиться к человеку вежливо и показать, что вы готовы говорить спокойно и уважительно.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please и thank you делают просьбу мягче и приятнее для собеседника. Даже короткое Could you help me? звучит намного вежливее, чем прямой приказ, и лучше подходит для школьного общения.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 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допустили ошибку или случайно перебили человека, важно сразу извиниться: I’m sorry. Такие слова помогают снять напряжение, сохранить хорошие отношения и продолжить разговор без лишнего конфликта.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 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 требует терпения. Нужно дождаться своей очереди, не перебивать и внимательно слушать ответ, потому что собеседник чувствует уважение, когда его не торопят и действительно слышат.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942133"/>
            <a:ext cx="4336500" cy="10394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для общения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начать разговор, уточнить смысл, выразить несогласие или поблагодарить собеседника без 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короткие, понятные и легко запоминаются. Они помогают говорить вежливо и ясно в классе, дома и в переписке.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общения; общеупотребительные английские речевые формулы
</a:t>
            </a:r>
            <a:endParaRPr lang="en-US" sz="1313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общаться в группе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работу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коротко договориться о цели и распределить роли. Фразы Let’s start и What do you think? помогают включить всех участников и показать, что мнение каждого будет услышано.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полезно не торопиться с ответом. Реплики I agree и I have another idea позволяют поддержать одноклассника, добавить свою мысль и сохранить дружелюбный тон в группе.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перебивать друг друга, удобно использовать Can I add something? и ждать своего момента. Такая очередность делает обсуждение понятным, а мысли участников — более полными и точными.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Примите общее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группа должна выбрать один вариант и проверить, подходит ли он всем. Если участники слышат друг друга, то решение получается не случайным, а действительно общим и продуманным.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конфликт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перевести спор в спокойный разговор и найти решение без обвинений.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 и общение онлайн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формат общения меняет удобство и точность передачи смысла. Важно учитывать не только слова, но и то, как сообщение будет воспринято собеседником.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 лучше передаёт эмоции, а онлайн-формат даёт больше времени на ответ. В обоих случаях нужны точность и внимательность.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раздела; качественная сравнительная оценка по учебному материалу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24/7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остаётся доступным почти постоянно, поэтому каждое сообщение может быть прочитано и сохранено в любой момент.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постоянной доступности сети важно писать осторожно: не публиковать личные данные, не пересылать чужие фото без разрешения и не отвечать на грубость агрессией.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цифровой среды и школьных правил безопасного общения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культурные различия влияют на общение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по-разному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разных стран встречаются на школьном обмене и здороваются по-своему. Один говорит Hello, другой — Good morning, а кто-то кланяется или пожимает руку. Все эти формы могут быть обычными в своей культуре и требуют внимательного отношения.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который не везде одинаков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показывает жест, который в одной стране считается дружелюбным, а в другой может восприниматься иначе. Ученики понимают, что перед использованием жестов важно знать местные правила и не делать поспешных выводов.
</a:t>
            </a:r>
            <a:endParaRPr lang="en-US" sz="1370" dirty="0"/>
          </a:p>
        </p:txBody>
      </p:sp>
      <p:sp>
        <p:nvSpPr>
          <p:cNvPr id="10" name="Text 3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семейные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групповой работы ребята замечают, что в разных семьях по-разному принято обращаться к взрослым и сверстникам. Кто-то говорит очень формально, а кто-то — свободнее. Уважение к этим различиям помогает общаться без недоразумений.
</a:t>
            </a:r>
            <a:endParaRPr lang="en-US" sz="1364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общение эффективным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ясно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точные фразы помогают собеседнику быстрее понять мысль. Если не перегружать речь лишними словами, в разговоре остаётся меньше путаницы и больше времени на ответ.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общение начинается с умения слушать. Когда человек не перебивает и смотрит на говорящего, он лучше понимает смысл, настроение и важные детали сообщения.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Задавайте уточняющие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непонятно, лучше сразу спросить: Can you repeat that? или Do you mean…? Такие вопросы помогают избежать ошибок и показывают, что вы действительно хотите понять собеседника.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Отвечайте уважительно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несогласии важно сохранять спокойный тон и вежливые слова. Уважительный ответ помогает сохранить хорошие отношения и делает разговор полезным для обеих сторон.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connects people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помогает людям понимать друг друга, учиться, дружить и вместе решать задачи. Когда слова, интонация, жесты и listening работают вместе, разговор становится ясным, уважительным и по-настоящему полезным.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2026-05-30T23:30:31Z</dcterms:created>
  <dcterms:modified xsi:type="dcterms:W3CDTF">2026-05-30T23:30:31Z</dcterms:modified>
</cp:coreProperties>
</file>