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Юг — Северный Кавказ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России, где природа напрямую влияет на жизнь людей.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Россия: одна территория, много образов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территория, где рядом соседствуют море, степь и горы. Здесь удобно видеть, как природа, города, хозяйство и традиции образуют единый южный регион России.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маршрута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определим, где регион находится на карте России и какие природные рубежи его ограничивают. Это помогает понять, почему здесь так заметны различия между равнинами и горами.
</a:t>
            </a:r>
            <a:endParaRPr lang="en-US" sz="879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изучим города, хозяйство, туризм и вопросы безопасности. Это показывает, чем живёт регион сегодня и какие возможности он даёт людям и путешественникам.
</a:t>
            </a:r>
            <a:endParaRPr lang="en-US" sz="898" dirty="0"/>
          </a:p>
        </p:txBody>
      </p:sp>
      <p:sp>
        <p:nvSpPr>
          <p:cNvPr id="15" name="Text 6"/>
          <p:cNvSpPr txBox="1"/>
          <p:nvPr/>
        </p:nvSpPr>
        <p:spPr>
          <a:xfrm>
            <a:off x="62184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традиции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2184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перейдём к населению, языкам, культуре и истории. Так станет видно, как природа, переселения и соседство народов повлияли на облик региона.
</a:t>
            </a:r>
            <a:endParaRPr lang="en-US" sz="898" dirty="0"/>
          </a:p>
        </p:txBody>
      </p:sp>
      <p:sp>
        <p:nvSpPr>
          <p:cNvPr id="17" name="Text 8"/>
          <p:cNvSpPr txBox="1"/>
          <p:nvPr/>
        </p:nvSpPr>
        <p:spPr>
          <a:xfrm>
            <a:off x="32442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2442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рассмотрим рельеф, климат и воды. Эти признаки объясняют, где теплее, где суше, откуда берётся вода и почему в разных частях региона разные условия жизни.
</a:t>
            </a:r>
            <a:endParaRPr lang="en-US" sz="898" dirty="0"/>
          </a:p>
        </p:txBody>
      </p:sp>
      <p:sp>
        <p:nvSpPr>
          <p:cNvPr id="19" name="Text 10"/>
          <p:cNvSpPr txBox="1"/>
          <p:nvPr/>
        </p:nvSpPr>
        <p:spPr>
          <a:xfrm>
            <a:off x="32442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 проверка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2442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сравним части региона и выполним короткие задания. Такой итог помогает связать отдельные факты в общую картину и лучше запомнить материал.
</a:t>
            </a:r>
            <a:endParaRPr lang="en-US" sz="8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регион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3150" y="21479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Юг протягивается по югу России от долины Дона и Кубани к побережьям морей. Здесь сосредоточены равнины, сельскохозяйственные районы и крупные транспортные направления.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23150" y="17813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полоса России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23150" y="31706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 — это горная часть региона, связанная с Главным Кавказским хребтом. Именно здесь особенно заметны резкие переходы от предгорий к высоким вершинам.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3150" y="28040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область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3150" y="41933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рядом располагаются степи, равнины, предгорья и горы. Такое соседство разных природных областей делает регион очень разнообразным и удобным для изучения.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23150" y="38267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ландшафтов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предгорья и горы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России; справочные географические данные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высот напрямую влияет на условия жизни, сельское хозяйство и транспорт. Чем выше местность, тем сложнее использовать её для земледелия.
</a:t>
            </a:r>
            <a:endParaRPr lang="en-US" sz="1409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возрастает от равнин к горам очень резко, а Эльбрус значительно превосходит остальные точки региона.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 климат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положение даёт больше солнечного тепла, поэтому здесь в целом теплее, чем в средней полосе России. Длинный тёплый сезон особенно важен для земледелия.
</a:t>
            </a:r>
            <a:endParaRPr lang="en-US" sz="809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солнечного тепла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 климат мягче: зима обычно менее суровая, а перепады температур сглажены. Морские воздушные массы помогают сохранять более ровную погоду.
</a:t>
            </a:r>
            <a:endParaRPr lang="en-US" sz="875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морей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степных районах осадков меньше, поэтому здесь суше, чем на побережье и в предгорьях. Это отражается на растительности и выборе сельскохозяйственных культур.
</a:t>
            </a:r>
            <a:endParaRPr lang="en-US" sz="765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степи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температура снижается с высотой, а снег может лежать дольше. Поэтому один и тот же день внизу и наверху ощущается совсем по-разному.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погоду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их роль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связывает внутренние районы юга России с Азовским морем и давно служит важной водной дорогой. Его долина помогала расселению людей, развитию городов и обмену товарами между поселениями.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 — дорога и опора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Терек проходит через северокавказские территории и тоже играет большую хозяйственную роль. Озёра и лиманы дополняют речную сеть, создавая места для рыбы, отдыха и природных наблюдений.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Терек, озёра и лиманы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Кубань известна как река, которая поддерживает сельское хозяйство региона. Её воды используют для орошения полей, а вдоль берегов выросли населённые пункты, связанные с земледелием и транспортом.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Кубань и поля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 высоте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региона; школьная физическая карта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хорошо заметна в горах: с подъёмом уменьшается тепло, а природные условия становятся более суровыми и разнообразными.
</a:t>
            </a:r>
            <a:endParaRPr lang="en-US" sz="1487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высоты природные зоны сменяются от степей к лугам, а леса постепенно уступают место холодоустойчивой растительности.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851080"/>
            <a:ext cx="576000" cy="46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850" y="3546094"/>
            <a:ext cx="576000" cy="46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851080"/>
            <a:ext cx="576000" cy="46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375" y="3488494"/>
            <a:ext cx="504000" cy="57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живут русские и многие народы Северного Кавказа. Такое соседство сформировалось исторически и отразилось в повседневной жизни, речи и семейных традициях.
</a:t>
            </a:r>
            <a:endParaRPr lang="en-US" sz="1079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одежда, украшения и узоры помогают сохранить память о прошлом. По ним можно узнать, как люди выражали красоту, статус и принадлежность к своей культуре.
</a:t>
            </a:r>
            <a:endParaRPr lang="en-US" sz="1079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костюм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районах слышны разные языки и говоры. Это делает регион особенно интересным, потому что рядом сосуществуют несколько культурных традиций и способов общения.
</a:t>
            </a:r>
            <a:endParaRPr lang="en-US" sz="1079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еда и семейные обычаи передаются из поколения в поколение. Именно они особенно ярко показывают, как много общего у соседних народов региона.
</a:t>
            </a:r>
            <a:endParaRPr lang="en-US" sz="1079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 кухня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00" y="2813770"/>
            <a:ext cx="8447400" cy="19798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7596300" cy="10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традиции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09925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общения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409925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заметить общие черты: гостеприимство, уважение к старшим и внимание к семейным традициям. Эти правила поведения хорошо заметны в быту и на праздниках.
</a:t>
            </a:r>
            <a:endParaRPr lang="en-US" sz="798" dirty="0"/>
          </a:p>
        </p:txBody>
      </p:sp>
      <p:sp>
        <p:nvSpPr>
          <p:cNvPr id="17" name="Text 4"/>
          <p:cNvSpPr txBox="1"/>
          <p:nvPr/>
        </p:nvSpPr>
        <p:spPr>
          <a:xfrm>
            <a:off x="6962050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традиций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62050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костюмы и ремёсла сохраняют память о прошлом. По ним можно увидеть, как люди приспосабливались к горам, степям и соседству разных культур.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4778008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и рецепты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4778008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тоже показывает разнообразие региона: в ней есть блюда из мяса, теста, овощей и молочных продуктов. Рецепты часто связаны с местными продуктами и климатом.
</a:t>
            </a:r>
            <a:endParaRPr lang="en-US" sz="800" dirty="0"/>
          </a:p>
        </p:txBody>
      </p:sp>
      <p:sp>
        <p:nvSpPr>
          <p:cNvPr id="21" name="Text 8"/>
          <p:cNvSpPr txBox="1"/>
          <p:nvPr/>
        </p:nvSpPr>
        <p:spPr>
          <a:xfrm>
            <a:off x="2593967" y="1441325"/>
            <a:ext cx="1866000" cy="2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музыка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2593967" y="1760600"/>
            <a:ext cx="18660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 делают регион особенно узнаваемым. В разных местах звучат свои мелодии, а движения и костюмы помогают передать характер народа и его историю.
</a:t>
            </a:r>
            <a:endParaRPr lang="en-US" sz="7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путей к современному региону
</a:t>
            </a:r>
            <a:endParaRPr lang="en-US" sz="2865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историческая последовательность формирования южных территорий России.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их роль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крупнейшим городам Европейского Юга и Северного Кавказа.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региона и их основные функции.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выполняют разные функции, но вместе связывают транспорт, управление, торговлю и сферу услуг.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занятия связаны с природой региона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23150" y="1991352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степных районах особенно важны зерновые культуры и подсолнечник. Здесь много открытых пространств, поэтому земледелие тесно связано с климатом, почвами и возможностью использовать технику на больших площадях.
</a:t>
            </a:r>
            <a:endParaRPr lang="en-US" sz="837" dirty="0"/>
          </a:p>
        </p:txBody>
      </p:sp>
      <p:sp>
        <p:nvSpPr>
          <p:cNvPr id="13" name="Text 3"/>
          <p:cNvSpPr txBox="1"/>
          <p:nvPr/>
        </p:nvSpPr>
        <p:spPr>
          <a:xfrm>
            <a:off x="523150" y="1745650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 подсолнечник
</a:t>
            </a:r>
            <a:endParaRPr lang="en-US" sz="1198" dirty="0"/>
          </a:p>
        </p:txBody>
      </p:sp>
      <p:sp>
        <p:nvSpPr>
          <p:cNvPr id="14" name="Text 4"/>
          <p:cNvSpPr txBox="1"/>
          <p:nvPr/>
        </p:nvSpPr>
        <p:spPr>
          <a:xfrm>
            <a:off x="523150" y="2816344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тёплых зонах выращивают овощи, сады и виноград. Долгое лето помогает получать хороший урожай, а в отдельных районах развивается переработка фруктов и винодельческая отрасль.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150" y="2570642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 виноград
</a:t>
            </a:r>
            <a:endParaRPr lang="en-US" sz="1198" dirty="0"/>
          </a:p>
        </p:txBody>
      </p:sp>
      <p:sp>
        <p:nvSpPr>
          <p:cNvPr id="16" name="Text 6"/>
          <p:cNvSpPr txBox="1"/>
          <p:nvPr/>
        </p:nvSpPr>
        <p:spPr>
          <a:xfrm>
            <a:off x="523150" y="364133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сельского хозяйства, люди работают на предприятиях по переработке продуктов. Это делает местную экономику устойчивее: сырьё не уезжает далеко, а превращается в готовые товары рядом с местом производства.
</a:t>
            </a:r>
            <a:endParaRPr lang="en-US" sz="838" dirty="0"/>
          </a:p>
        </p:txBody>
      </p:sp>
      <p:sp>
        <p:nvSpPr>
          <p:cNvPr id="17" name="Text 7"/>
          <p:cNvSpPr txBox="1"/>
          <p:nvPr/>
        </p:nvSpPr>
        <p:spPr>
          <a:xfrm>
            <a:off x="523150" y="3395633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рядом
</a:t>
            </a:r>
            <a:endParaRPr lang="en-US" sz="1198" dirty="0"/>
          </a:p>
        </p:txBody>
      </p:sp>
      <p:sp>
        <p:nvSpPr>
          <p:cNvPr id="18" name="Text 8"/>
          <p:cNvSpPr txBox="1"/>
          <p:nvPr/>
        </p:nvSpPr>
        <p:spPr>
          <a:xfrm>
            <a:off x="523150" y="4466327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Значимую часть занятости дают строительство, транспорт и услуги. Они нужны и в больших городах, и в курортных районах, где ежедневно работают дороги, гостиницы, магазины и общественные учреждения.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150" y="4220625"/>
            <a:ext cx="3967200" cy="1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
</a:t>
            </a:r>
            <a:endParaRPr lang="en-US" sz="11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94" y="12248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169" y="12248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144" y="12248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отдыха в регионе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8150" y="19044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Черноморском побережье туристы выбирают пляжи, прогулки по набережным и морские виды отдыха. Здесь особенно заметно, как рядом с городами можно увидеть и тёплое море, и зелёные склоны.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28150" y="14236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рядом с городом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125" y="19044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маршрут меняется за несколько часов: вместо побережья появляются ущелья, перевалы и снежные вершины. Поэтому регион подходит и для походов, и для горнолыжного отдыха, и для наблюдения за природой.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3326125" y="14236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 одном маршруте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100" y="19044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воды и санатории делают регион известным как место оздоровления. Люди приезжают сюда не только отдыхать, но и восстанавливать силы, сочетая лечение с мягким климатом и красивыми ландшафтами.
</a:t>
            </a:r>
            <a:endParaRPr lang="en-US" sz="899" dirty="0"/>
          </a:p>
        </p:txBody>
      </p:sp>
      <p:sp>
        <p:nvSpPr>
          <p:cNvPr id="16" name="Text 7"/>
          <p:cNvSpPr txBox="1"/>
          <p:nvPr/>
        </p:nvSpPr>
        <p:spPr>
          <a:xfrm>
            <a:off x="6224100" y="14236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с пользой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напоминает о внимательности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407210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сильные дожди, снег и перепады высот могут создавать угрозы. Самыми заметными становятся землетрясения, оползни и быстрый подъём воды в реках.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69135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природы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33388" y="3414050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риски, за погодой и состоянием склонов ведут постоянные наблюдения. Укрепляют берега, защищают дороги и предупреждают жителей о возможных паводках и сходах грунта.
</a:t>
            </a:r>
            <a:endParaRPr lang="en-US" sz="1024" dirty="0"/>
          </a:p>
        </p:txBody>
      </p:sp>
      <p:sp>
        <p:nvSpPr>
          <p:cNvPr id="12" name="Text 5"/>
          <p:cNvSpPr txBox="1"/>
          <p:nvPr/>
        </p:nvSpPr>
        <p:spPr>
          <a:xfrm>
            <a:off x="3233400" y="3033300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защита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96800" y="2906214"/>
            <a:ext cx="2678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опасной ситуации важны простые правила: следить за сообщениями спасателей, не подходить к воде и склонам, заранее знать безопасный маршрут. Это помогает сохранить здоровье и жизнь.
</a:t>
            </a:r>
            <a:endParaRPr lang="en-US" sz="1017" dirty="0"/>
          </a:p>
        </p:txBody>
      </p:sp>
      <p:sp>
        <p:nvSpPr>
          <p:cNvPr id="14" name="Text 7"/>
          <p:cNvSpPr txBox="1"/>
          <p:nvPr/>
        </p:nvSpPr>
        <p:spPr>
          <a:xfrm>
            <a:off x="6196800" y="2525475"/>
            <a:ext cx="2678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признака к пониманию региона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географического положения, природы и хозяйства южных территорий России.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карте и климату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выше?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 карте: предгорья находятся ниже, чем Большой Кавказ. Это помогает понять, почему в горах холоднее, а на равнинах и в предгорьях условия для жизни мягче.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196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река?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5196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реку, связанную с Кубанью, и вспомните её роль. Такие реки дают воду для полей, городов и сёл, поэтому их значение особенно велико.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948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теплее?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3948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 о температуре: у моря обычно теплее, чем в горах. Морское влияние смягчает зиму, а с подъёмом в высоту воздух становится прохладнее и суше.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65058"/>
            <a:ext cx="4637700" cy="1534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частей региона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основным географическим признакам региона.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двух частей юга России по природным и хозяйственным признакам.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территории юга России похожи климатом и разнообразием населения, но различаются рельефом и ведущими видами хозяйства.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2750" y="1473575"/>
            <a:ext cx="360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2750" y="2842400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62750" y="4225687"/>
            <a:ext cx="360000" cy="36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9459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 главном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664309" y="1177500"/>
            <a:ext cx="32097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664175" y="1630400"/>
            <a:ext cx="3209700" cy="5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Ростов-на-Дону, Краснодар, Ставрополь, Махачкала, Грозный и Нальчик — важные центры региона. Они соединяют дороги, помогают управлять территориями и обеспечивают школы, больницы и торговлю.
</a:t>
            </a:r>
            <a:endParaRPr lang="en-US" sz="951" dirty="0"/>
          </a:p>
        </p:txBody>
      </p:sp>
      <p:sp>
        <p:nvSpPr>
          <p:cNvPr id="14" name="Text 4"/>
          <p:cNvSpPr txBox="1"/>
          <p:nvPr/>
        </p:nvSpPr>
        <p:spPr>
          <a:xfrm>
            <a:off x="5664309" y="2545250"/>
            <a:ext cx="32097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5664175" y="2998150"/>
            <a:ext cx="3209700" cy="5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особенно полезен для садов, винограда, овощей и зерновых культур. Поэтому сельское хозяйство здесь тесно связано с длинным летом, солнечной погодой и плодородными землями.
</a:t>
            </a:r>
            <a:endParaRPr lang="en-US" sz="951" dirty="0"/>
          </a:p>
        </p:txBody>
      </p:sp>
      <p:sp>
        <p:nvSpPr>
          <p:cNvPr id="16" name="Text 6"/>
          <p:cNvSpPr txBox="1"/>
          <p:nvPr/>
        </p:nvSpPr>
        <p:spPr>
          <a:xfrm>
            <a:off x="5664309" y="3913000"/>
            <a:ext cx="32097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 природа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5664175" y="4365900"/>
            <a:ext cx="3209700" cy="5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растения и животные меняются с высотой, потому что температура падает, а условия становятся суровее. Это хороший пример того, как природа влияет на жизнь человека.
</a:t>
            </a:r>
            <a:endParaRPr lang="en-US" sz="9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48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где природа и люди связаны особенно тесно
</a:t>
            </a:r>
            <a:endParaRPr lang="en-US" sz="3548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Юг и Северный Кавказ объединяют тёплый климат, разные ландшафты и богатые традиции. Эти особенности делают регион важным для сельского хозяйства, туризма, транспорта и жизни многих народов.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2026-07-27T01:02:41Z</dcterms:created>
  <dcterms:modified xsi:type="dcterms:W3CDTF">2026-07-27T01:02:41Z</dcterms:modified>
</cp:coreProperties>
</file>