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очаги цивилизаций: обзор и главные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древних цивилизаций, их влияние и основные исторические центры.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кочевничества к оседлости: начало цивилизаций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лет назад люди начали осваивать землю у рек, переходя от кочевого образа жизни к созданию первых поселений и земледелия. Новые социальные структуры и правила стимулировали появление городов.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государства Междуречья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долине Тигра и Евфрата возникли первые динамичные города, такие как Ур и Вавилон, служившие центрами торговли и власти с 3500 года до н.э.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клинописи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разработали клинописную систему письма на глиняных табличках, что позволило вести учёт и создавать законы.
</a:t>
            </a:r>
            <a:endParaRPr lang="en-US" sz="1150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технические новшества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впервые применили колесо для транспорта и системы ирригации для орошения полей, что повысило производительность земледелия.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 — колыбель цивилизации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клинопись применялась для учёта хозяйственных операций и юридических документов, фиксируя важные аспекты жизни общества. Первые надписи сохранились на глиняных плитках.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 шедевров шумерской литературы стал эпос о Гильгамеше — повествование о приключениях и поиске бессмертия, отражающее духовные поиски древних людей.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шумеров и первые литературные памятники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Месопотамии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системы и зиккураты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Хаммурапи создал один из первых письменных сводов законов. Зиккураты служили религиозными и культурными центрами, объединяя общество вокруг храмов.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Развивалась астрономия — время делили на 60 минут, появились первые гороскопы. Математические изыскания помогли строить и ориентировать земледельческие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рождение цивилизации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Верхнего и Нижнего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властью фараона Менеса около 3100 года до н.э. произошло объединение двух земель, что стало основой сильного единого государства с централизованной властью.
</a:t>
            </a:r>
            <a:endParaRPr lang="en-US" sz="119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Нил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разливы Нила обеспечивали плодородие почв. Благодаря этому земледелие становилось стабильным источником пропитания и богатства для общества.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обеспечивал пресной водой и плодородными почвами для сельского хозяйства, поддерживая трёхкратный урожай в год. Создавались искусственные водные сооружения для орошения.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Нилу ходили корабли, доставлявшие стройматериалы для пирамид и храмов. Египтяне создавали календарь, ориентируясь на ежегодные разливы реки для планирования работ.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— источник жизни Египта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— письменность Древнего Египта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материалы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Иероглифы использовались для записи исторических свитков и священных текстов. Писали на папирусе и вырезали на каменных стенах пирамид и гробниц.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мёртвых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сборник магических текстов сопровождал умерших в загробный мир, отражая религиозные представления и верования египтян о жизни после смерти.
</a:t>
            </a:r>
            <a:endParaRPr lang="en-US" sz="11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выступал как верховный и божественный правитель, олицетворяя единство государства и религии.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знать, жрецов, ремесленников и земледельцев, каждая группа выполняла важную роль в жизни страны.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 власть в Египте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владели знаниями в медицине и астрономии, сохраняли традиции и обеспечивали образовательные функции для поддержания культуры.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символы власти в Египте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 храмы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Величественные пирамиды Гизы и храмовые комплексы, например в Луксоре, отличались масштабом и строгой симметрией, построены из известняка и гранита.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сфинксов и фараонов символизировали власть и божественное начало, архитектура отражала религиозные взгляды на загробную жизнь и роль правителей.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Инда: города Мохенджо-Даро и Хараппа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Мохенджо-Даро — грандиозное древнее поселение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Мохенджо-Даро славился хорошо продуманной планировкой: прямые улицы, водопровод и канализация. Его укреплённая цитадель служила защитой и административным центром, сохранившимся до наших дней в виде руин.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Хараппы — культового и городского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Хараппа отличалась огромными зернохранилищами и общественными колодцами. Города строились из обожжённого кирпича, что объясняет их долговечность и свидетельствует о высоком уровне мастерства.
</a:t>
            </a:r>
            <a:endParaRPr lang="en-US" sz="967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98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Индская цивилизация была известна передовыми системами водоснабжения и канализации, обеспечивавшими чистоту и здоровье городов. Вода доставлялась в дома через колодцы и трубы, что было уникально для того времени.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20767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городов подразумевала прямые улицы, разделённые на кварталы. Стандартные размеры кирпичей и глиняные печати свидетельствуют о строгой организации и развитой культуре производства.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 индской цивилизации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истоки и 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династий и первые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Ся, Шан и Чжоу начали формировать организованное государство около 2200 года до н.э. Города, окружённые земляными валами, стали центрами власти и культуры.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культурные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экономики был рис и развивалось шелководство. Культ предков и уважение к старшим глубоко укоренились в обществе, формируя мораль и социальные нормы.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инновации древнего Китая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первых иероглифов стало основой письменности и последующего развития литературы и науки в Китае.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бронзовых сосудов использовалось для ритуалов и повседневной жизни, что отражало религиозные представления и мастерство ремесленников.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сложных государственных институтов и системы налогообложения обеспечило централизованное управление и стабильность государства.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шелководства и изготовление фарфора стали экономическим и культурным брендом Китая на многие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плодородные земли создавали оптимальные условия для земледелия и жизни, обеспечивая стабильность и рост ранних цивилизаций.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или русла реки могли спровоцировать упадок и гибель государственных образований, что подчеркивает хрупкость этих 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географии и климата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21" y="1572310"/>
            <a:ext cx="4495326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древних цивилизаций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черт и достижений четырёх древних цивилизаций.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цивилизация создала уникальные достижения, хотя все развивались вдоль рек и имели сложное общественное устройство.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раскопки, письменные памятники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Месопотамией, Египтом, Индией и Китаем способствовала распространению редких материалов и технологий.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Драгоценные камни, пряности и ремесленные изделия переходили через тысячи километров, соединяя разные культуры.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Обнаружение схожих украшений и печатей свидетельствует о взаимном влиянии и обмене идеями во времена древности.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 контакты между цивилизациями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первых цивилизаций в развитие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письменности и законов позволило упорядочить общество и передавать знания будущим поколениям.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и система ирригации облегчали труд и стимулировали развитие городов и торговли.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религиозных представлений создало основу для моральных и культурных норм.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институтов власти обеспечило управление и стабильность, что повлияло на развитие последующих обществ.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Клинописные таблички — письма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нашли множество глиняных табличек с клинописью, которые содержат хозяйственные документы и законы, раскрывающие детали жизни и правления древних народов.
</a:t>
            </a:r>
            <a:endParaRPr lang="en-US" sz="837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Папирусы и росписи Древнего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Папирусы и настенные изображения в гробницах складывают полную картину верований и обычаев египтян, помогая понять их представления о жизни и загробном мире.
</a:t>
            </a:r>
            <a:endParaRPr lang="en-US" sz="978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бронзовые сосуды и надписи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Бронзовые сосуды украшали иероглифами и использовались в ритуалах, отражая технологический уровень и религиозные взгляды древнего Китая.
</a:t>
            </a:r>
            <a:endParaRPr lang="en-US" sz="931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знаний о древних цивилизациях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первых цивилизаций — фундамент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цивилизации заложили основы общества, письменности и технологий, которые продолжают влиять на нашу жизнь. Их пример доказывает силу коллективных знаний и культуры в развитии человечества.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2026-05-10T09:41:32Z</dcterms:created>
  <dcterms:modified xsi:type="dcterms:W3CDTF">2026-05-10T09:41:32Z</dcterms:modified>
</cp:coreProperties>
</file>