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 день Ивана Денисовича»: человек в лагере и проверка нравственной силы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лагерный день превращается у Солженицына в испытание личности.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Написанная в 1959 году и опубликованная в «Новом мире» в 1962-м, повесть впервые так открыто показала лагерную реальность. Личный опыт автора и память о репрессиях сделали её важным свидетельством эпохи.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Солженицына и её исторический прорыв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Лагерный мир в пределах одних суток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утро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по сигналу сразу задаёт тон всему дню: холод, спешка и жёсткая дисциплина не оставляют времени на себя.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Дневной труд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коротких формальностей заключённые идут на стройку, где работа на морозе становится главным испытанием тела и воли.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Пайка и вечер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порция еды, возвращение в лагерь и вечерняя проверка показывают, что каждый час подчинён выживанию.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в бараке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отдых завершается мыслью о следующем дне, который почти не будет отличаться от прожитого.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Шухов — не исключительный герой, а обычный крестьянин и фронтовик, оказавшийся в лагере по обвинению в «измене Родине». Его биография подчёркивает трагедию человека, сломанного системой.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выживает благодаря аккуратности, терпению и практической сметке: бережёт силы, ценит вещь, умеет вовремя промолчать и не теряет чувства меры даже в унижении.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показывает в Шухове нравственную стойкость без пафоса: его достоинство выражено в повседневных поступках, а не в громких словах или открытом протесте.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Денисович Шухов как главный герой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Теснота, в которой не остаётся личного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Барак у Солженицына похож на общую клетку: здесь холодно, грязно и слишком тесно для спокойной жизни. Люди спят рядом, спорят за место и постоянно чувствуют чужое дыхание, шум и сквозняк.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от которых зависит выживание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Нары, ложка, миска, телогрейка, валенки и маленький ножик приобретают почти символическую ценность. Каждый предмет помогает удержаться на грани выживания и напоминает, что в лагере бытовая деталь становится вопросом жизни.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снег и постоянное ощущение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повести строится на тусклом освещении, деревянных стенах, сером снегу и морозном воздухе. Этот мир выглядит бедным и неподвижным, а холод проникает не только в тело, но и в само восприятие жизни.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Барак и вещи, из которых складывается лагерная жизнь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день Шухова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лагерных действий в повести Александра Солженицына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162275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54469" y="1162275"/>
            <a:ext cx="234413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на стройке как принуждение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мороз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Заключённые трудятся на холоде, когда организм быстро слабеет, а любая пауза ощущается как роскошь. Физическая нагрузка здесь не созидает, а истощает человека.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 под надзором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задачи выполняются в условиях постоянного контроля, где важнее не смысл труда, а выполнение нормы. Человек превращается в единицу, которую можно заменить.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вместо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диктуется лагерной дисциплиной, поэтому результат зависит не от мастерства, а от выносливости и покорности. Спешка разрушает саму идею осмысленной работы.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средство подчинения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труд не освобождает, а закрепляет несвободу. Он становится способом измотать заключённого и удержать его в системе постоянного принуждения.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Пайка в повести — не просто еда, а мера дня и знак положения человека. Хлеб и баланда определяют самочувствие, настроение и даже то, насколько заключённый способен держаться на работе.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дополнительная порция воспринимается как удача: кусок хлеба, лишняя каша или выгодный обмен сразу меняют поведение человека. В лагере пища становится предметом постоянного расчёта и напряжённого ожидания.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показывает, что голод разрушает не только тело, но и человеческие отношения. Из-за еды усиливаются осторожность, подозрительность и зависимость от малейшего везения.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как главный показатель лагерного существования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среди заключённых нет равенства: доступ к теплу, еде и информации заметно меняет шансы на выживание.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власти или привилегий, тем больше контроля над ресурсами и людьми; лагерь держится на неравенстве.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87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повести А. И. Солженицына «Один день Ивана Денисовича»
</a:t>
            </a:r>
            <a:endParaRPr lang="en-US" sz="887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лагерного мира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Бригада объединяет людей не по желанию, а по необходимости: в лагере каждый зависит от силы, слабости и удачи других, поэтому личная судьба никогда не существует отдельно.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Бригада как вынужденная взаимозависимость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Тюрин отличается редким для лагеря сочетанием жёсткости и человеческого понимания. Он умеет поддерживать порядок, но при этом учитывает реальные нужды заключённых.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защищает от одиночества и даёт шанс выстоять, однако одновременно стирает индивидуальность. Человек вынужден подстраиваться под общий ритм и правила выживания.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показывает бригаду как маленькую модель лагерного общества, где взаимопомощь соседствует с недоверием, а общая зависимость становится частью повседневной нормы.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одного дня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30050" y="2922600"/>
            <a:ext cx="1917000" cy="10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 стройку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работе проходит в строю, под надзором и на морозе. Заключённые быстро переходят от ожидания к физическому истощению.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67600" y="3878300"/>
            <a:ext cx="1955700" cy="9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и распределение пайки
</a:t>
            </a:r>
            <a:pPr algn="l" indent="0" marL="0">
              <a:lnSpc>
                <a:spcPct val="130039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Скудная еда задаёт пределы выживания на весь день. Каждая крошка хлеба и каждая порция каши воспринимаются как результат удачи и осторожности.
</a:t>
            </a:r>
            <a:endParaRPr lang="en-US" sz="985" dirty="0"/>
          </a:p>
        </p:txBody>
      </p:sp>
      <p:sp>
        <p:nvSpPr>
          <p:cNvPr id="13" name="Text 4"/>
          <p:cNvSpPr txBox="1"/>
          <p:nvPr/>
        </p:nvSpPr>
        <p:spPr>
          <a:xfrm>
            <a:off x="4732925" y="816150"/>
            <a:ext cx="19170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под контролем
</a:t>
            </a:r>
            <a:pPr algn="r" indent="0" marL="0">
              <a:lnSpc>
                <a:spcPct val="130039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строительной площадке важны скорость, выносливость и умение не растратить силы раньше времени. Даже мелкие договорённости помогают удержаться до конца смены.
</a:t>
            </a:r>
            <a:endParaRPr lang="en-US" sz="960" dirty="0"/>
          </a:p>
        </p:txBody>
      </p:sp>
      <p:sp>
        <p:nvSpPr>
          <p:cNvPr id="14" name="Text 5"/>
          <p:cNvSpPr txBox="1"/>
          <p:nvPr/>
        </p:nvSpPr>
        <p:spPr>
          <a:xfrm>
            <a:off x="282150" y="2880600"/>
            <a:ext cx="1662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и построение
</a:t>
            </a:r>
            <a:pPr algn="l" indent="0" marL="0">
              <a:lnSpc>
                <a:spcPct val="130039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по лагерному сигналу: холод, спешка, проверка наличия людей. Уже здесь становится ясно, что время заключённого принадлежит не ему.
</a:t>
            </a:r>
            <a:endParaRPr lang="en-US" sz="1028" dirty="0"/>
          </a:p>
        </p:txBody>
      </p:sp>
      <p:sp>
        <p:nvSpPr>
          <p:cNvPr id="15" name="Text 6"/>
          <p:cNvSpPr txBox="1"/>
          <p:nvPr/>
        </p:nvSpPr>
        <p:spPr>
          <a:xfrm>
            <a:off x="7199900" y="1687500"/>
            <a:ext cx="1662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барак
</a:t>
            </a:r>
            <a:pPr algn="r" indent="0" marL="0">
              <a:lnSpc>
                <a:spcPct val="130039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подводит итог прожитому дню: проверка, ужин, короткий покой. На этом фоне особенно заметны бережное отношение к хлебу и внутреннее удовлетворение от прожитого без потери себя.
</a:t>
            </a:r>
            <a:endParaRPr lang="en-US" sz="9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Шухов и Цезарь Маркович: разные жизненные опыты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Шухов: практическая стойкость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Шухов смотрит на лагерную жизнь через привычку к труду, расчёт и терпение. Его опыт простого человека помогает ему выживать без громких слов и лишних жестов.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Маркович: культурная дистанция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Маркович принадлежит к иной культурной среде и мыслит более отстранённо. Его присутствие показывает, что лагерь объединяет людей разного происхождения, но одинаково лишает их свободы.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и их роль в повести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показывают разные способы существования в лагере: от нравственной собранности до полной внутренней сломленности.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в повести неслучаен: он раскрывает отдельный тип поведения человека в несвободе и помогает увидеть устройство лагерного мира как системы.
</a:t>
            </a:r>
            <a:endParaRPr lang="en-US" sz="1049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Солженицын, «Один день Ивана Денисовича»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в повести не связано с положением, образованностью или внешним успехом. Оно проявляется в том, как человек ведёт себя в унижении, сохраняя аккуратность, выдержку и уважение к себе.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Шухов не спорит с системой открыто, потому что понимает её силу. Однако он не позволяет ей разрушить внутренний порядок своей жизни, трудолюбие и чувство меры.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что герой не строит из себя мученика. Его достоинство выражено в повседневных поступках: честной работе, бережливости, отказе унижать слабого и умении оставаться человеком.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человеческого достоинства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эпизодами показывают, как почти каждое действие связано с нехваткой тепла, еды и времени.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мотивов создаёт ощущение замкнутого круга и подчёркивает психологическое давление лагерной повседневности.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88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композиции повести А. И. Солженицына «Один день Ивана Денисовича»
</a:t>
            </a:r>
            <a:endParaRPr lang="en-US" sz="788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лагерного дня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2770325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8000" y="5302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6056" y="5236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Солженицына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звучит естественно и точно передаёт лагерную повседневность. Благодаря этому текст сохраняет живость и не превращается в отвлечённое рассуждение.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конкретность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постоянно обращается к вещам, еде, одежде и действиям. Детали быта делают лагерный мир ощутимым и придают повествованию документальную убедительность.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Жаргон и просторечие не украшает текст, а раскрывает среду, в которой живут герои. Язык становится частью характеристики системы и её нравов.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авторская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почти не морализирует прямо. Осуждение лагеря возникает через саму точность описания, где бесчеловечность видна без открытых комментариев.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прожитый день показывает устройство лагерной системы лучше любого общего описания: в нём сходятся страх, труд, голод и редкие мгновения человеческой стойкости.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превращается в образ целой эпохи несвободы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Солженицын, «Один день Ивана Денисовича»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героя в условиях несвободы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поступков Шухова раскрывается через последовательность повседневных решений, а не через героические жесты.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повести для русской литературы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стала одним из первых открытых художественных свидетельств о ГУЛАГе в советской литературе. Она вывела на первый план историческую правду о репрессиях и ценности личного опыта.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1960-х годов текст Солженицына означал расширение границ дозволенного разговора о прошлом. Он закрепил тему памяти как нравственной обязанности писателя и читателя.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повесть остаётся важной для чтения в 11 классе
</a:t>
            </a:r>
            <a:endParaRPr lang="en-US" sz="1575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учит видеть в малом испытании проверку характера. Она соединяет правду истории, точность изображения и нравственный вопрос о том, как остаться человеком в несвободе.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2026-05-23T16:32:15Z</dcterms:created>
  <dcterms:modified xsi:type="dcterms:W3CDTF">2026-05-23T16:32:15Z</dcterms:modified>
</cp:coreProperties>
</file>