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гигиена: основа безопасности и здоровья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правила, которые защищают здоровье, комфорт и внешний вид.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личная гигиена особенно важна в 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меняются кожа и обмен веществ, а нагрузка в школе и после уроков растёт. Поэтому привычки личной гигиены становятся частью здоровья, уверенности и нормального общения.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личную гигиену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начинается с простых ежедневных действий: мытья рук, умывания, душа и ухода за полостью рта. Они помогают снизить контакт с микробами и поддерживать чистоту кожи.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также чистая одежда, смена белья, уход за волосами, ногтями и стопами. Аккуратность в этих привычках уменьшает раздражение кожи, запах и дискомфорт в течение дня.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личной гигиене относятся и индивидуальные вещи: полотенце, расчёска, зубная щётка, носовой платок. Их нельзя смешивать с чужими предметами, чтобы не переносить инфекции и загрязнения.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как главный барьер для инфекции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транспорта, улицы, туалета, телефона и дверных ручек на руках остаются микробы. Если не вымыть их с мылом, они легко попадают на еду, лицо и школьные предметы.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особенно нужно перед едой, после кашля или чихания, после контакта с животными и после возвращения домой. Это простое действие заметно снижает риск заражения.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санитарно-гигиенических рекомендаций для школьников; дата не требуется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мытьё рук особенно необходимо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ситуация связана с поверхностями и людьми, тем выше необходимость мыть руки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моменты повторяются каждый день, поэтому привычка мыть руки должна быть постоянной.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техника мытья рук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смочите руки водой, затем нанесите мыло и тщательно намыльте ладони, тыльные стороны кистей и пространство между пальцами.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время мытья — не менее 20 секунд. Быстрое ополаскивание водой без мыла не даёт нужного результата.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мытья смойте пену и вытрите руки чистым полотенцем или одноразовой салфеткой, чтобы не занести новые микробы.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забудьте большие пальцы и область под ногтями. Именно там грязь и микробы задерживаются чаще всего, поэтому нужно хорошо потереть кожу.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правила ухода за кожей лица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Умывание утром и вечером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умывание помогает убрать пот, пыль и кожный жир. Это снижает ощущение липкости и поддерживает кожу в более чистом состоянии в течение дня.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средства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лучше выбирать щадящие очищающие средства. Они очищают кожу без лишнего трения и помогают избежать сухости или раздражения после умывания.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грубого трения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лучше аккуратно промокать чистым полотенцем, а не тереть. Жёсткие движения могут усиливать покраснение и делать кожу более чувствительной.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высыпаниях — регулярность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появились высыпания, важно не выдавливать прыщи, чаще менять наволочки и соблюдать спокойный, регулярный уход. Это уменьшает риск воспаления и следов на коже.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душ и уход за телом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активного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спорта, жары или долгого дня на коже накапливаются пот, пыль и запах. Тёплый душ помогает быстро вернуть ощущение чистоты и свежести.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обратить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мыть подмышки, шею, спину, стопы и кожные складки. В этих местах влага задерживается дольше, поэтому там чаще появляется раздражение.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личной гигиены для школьников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гигиенических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простые действия дают лучший результат, чем редкие длительные процедуры.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важнее длины процедуры: именно ежедневные действия лучше всего снижают риск микробов и неприятных последствий.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зубами и полостью рта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Щётку важно менять вовремя, потому что её состояние влияет на качество чистки. Если уход нерегулярный, даже хорошая паста не даст нужной защиты.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 утром и вечером помогает защитить зубы от кариеса и уменьшить неприятный запах изо рта. Для этого нужны щётка, паста с фтором и аккуратность.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очищать не только зубы, но и поверхность языка. После сладких напитков и липких продуктов можно прополоскать рот водой, чтобы убрать остатки пищи.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режим личной гигиены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течение дня: утро, школа, возвращение домой и вечер.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Ногти, волосы и обувь как скрытые источники проблем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или грязные ногти удерживают частицы грязи и микробы, а также мешают тщательно вымыть руки. Из-за этого возрастает риск переноса загрязнений на еду, лицо и школьные принадлежности.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Непромытые волосы быстрее становятся жирными и выглядят неопрятно, особенно в жару и после активного дня. Регулярное мытьё и расчёсывание помогают чувствовать себя комфортно на уроках, переменах и кружках.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и непросушенная обувь удерживает влагу, из-за чего появляется запах и повышается риск проблем со стопами. Смена носков, проветривание обуви и уход за ней уменьшают эти неприятности.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«Личная гигиена»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личной гигиены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отдельные случайности, а типичные результаты привычек, которые нарушаются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хуже соблюдаются гигиенические правила, тем шире круг проблем: от зубов и кожи до общего самочувствия и комфорта.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в школе, на переменах и на тренировках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Ученик, который берёт с собой бутылку для воды, салфетки и чистый носовой платок, реже оказывается в неловкой ситуации на перемене. Такие мелочи помогают быстро привести себя в порядок после улицы, еды или спорта и не отвлекаться от уроков.
</a:t>
            </a:r>
            <a:endParaRPr lang="en-US" sz="794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рюкзак перед уроками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физкультуры особенно заметны пот, влажная одежда и потребность переодеться. Если использовать только личное полотенце, сменную форму и бутылку для питья, проще сохранить чистоту, избежать лишнего контакта с микробами и чувствовать себя уверенно в классе.
</a:t>
            </a:r>
            <a:endParaRPr lang="en-US" sz="729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 — только свои вещи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Расчёска, бальзам для губ, полотенце или бутылка для воды кажутся безобидными, но через них легко передаются микробы. Когда у каждого есть свои вещи, коллективу проще поддерживать порядок, а внешнему виду — аккуратность.
</a:t>
            </a:r>
            <a:endParaRPr lang="en-US" sz="817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предметы лучше не брать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40234"/>
            <a:ext cx="4339200" cy="20738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 общие предметы: что должно быть только у одного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вещи тесно соприкасаются с кожей, волосами, слюной и потом, поэтому их нельзя делить с другими.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постоянно соприкасается с телом, он должен быть личным: это снижает риск передачи инфекций и кожных раздражений.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личной гигиены для школьников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87598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58513"/>
            <a:ext cx="376800" cy="3349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в сезон простуд и во время болезни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после сморкания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салфетка не заменяет мытьё рук. После сморкания важно сразу вымыть руки с мылом, чтобы не перенести вирусы и бактерии на предметы, еду и лицо.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Одноразовые салфетки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Салфетки помогают закрывать рот и нос при кашле или чихании, а затем их нужно сразу выбросить. Это уменьшает распространение капель и делает поведение более безопасным для окружающих.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комнаты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помогает снизить концентрацию микробов в помещении и делает пребывание дома комфортнее. Проветривание особенно полезно, когда в семье кто-то болеет или долго находится в одной комнате.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личные вещи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болезни лучше пользоваться собственным полотенцем, кружкой и другими предметами ухода. После выздоровления зубную щётку, которой пользовались при насморке или кашле, разумно заменить.
</a:t>
            </a:r>
            <a:endParaRPr lang="en-US" sz="12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сформировать устойчивую привычку личной гигиены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закрепление привычки через ежедневный режим и повторение в одно и то же время.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ошибки, которые мешают соблюдать гигиену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быстрое мытьё рук без мыла и без достаточного времени не удаляет загрязнения полностью. Внешне руки могут казаться чистыми, но микробы при этом остаются на коже и легко переходят дальше.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вечерней чистки зубов и редкая смена одежды создают условия для налёта, запаха и раздражения кожи. Если делать всё только иногда, защитный эффект заметно снижается и привычка не закрепляется.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чужих полотенец, расчёсок и бутылок для питья кажется удобным, но увеличивает обмен микробами. Особенно это заметно в школе, где предметами пользуются часто и быстро.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Выдавливание прыщей и отсутствие ухода за обувью нередко приводят к воспалениям, неприятному запаху и дискомфорту. Аккуратный ежедневный уход обычно даёт лучший результат, чем попытки быстро исправить проблему.
</a:t>
            </a:r>
            <a:endParaRPr lang="en-US" sz="11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значимости привычек личной гигиены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привычки дают наибольшую пользу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действия работают сильнее, когда выполняются в одном и том же порядке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и чистка зубов дают самый заметный эффект, а остальные привычки усиливают защиту и помогают поддерживать аккуратный вид.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как ежедневная защита здоровья и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помогает школьнику чувствовать себя уверенно, защищает от инфекций и делает повседневную жизнь комфортнее. Если соблюдать правила каждый день, они быстро становятся полезной привычкой.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2026-05-21T02:48:01Z</dcterms:created>
  <dcterms:modified xsi:type="dcterms:W3CDTF">2026-05-21T02:48:01Z</dcterms:modified>
</cp:coreProperties>
</file>