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Воронкова «Дорогой подарок»: доброта, благодарность и выбор
</a:t>
            </a:r>
            <a:endParaRPr lang="en-US" sz="3407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 семье становится испытанием: герой учится ценить чувства, а не только вещи.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Воронкова и особенности ее прозы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Федоровна Воронкова (1906–1976) писала для детей и подростков. Ее истории узнаваемы: школьные дни, семейные отношения, нравственные решения в обычных ситуациях. Простая речь и ясная мораль делают смысл доступным. «Дорогой подарок» раскрывается через бытовой эпизод.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произведение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ожидания и получения подарка. Он важен не сам по себе: через предмет проявляются чувства героев и меняются их оценки происходящего.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семейных разговоров и внутреннего движения: герой слушает взрослых, сравнивает и замечает, что за внешней вещью стоят забота и отношение.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«дорогой» в названии работает в двух направлениях: по цене подарок может быть разным, но по доброте и вниманию он становится действительно ценным.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→ завязка → размышление → внутренний выбор → осознание главного смысла
</a:t>
            </a:r>
            <a:endParaRPr lang="en-US" sz="15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 его переживания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сомнения и наблюдательность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радуется подарку и словно держится за свою первую, простую радость. Но постепенно он начинает сомневаться и прислушиваться к словам взрослых, сравнивая, как разные поступки выглядят со стороны.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взрослеет в ходе событий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герой размышляет о реакции близких и о том, что важнее — вещь или добрые чувства. В результате он способен измениться: принять чужую заботу и понять, почему «дорогой» — это прежде всего отношение.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961" y="1175216"/>
            <a:ext cx="256597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образ помогает раскрыть главную идею: ценность подарка связана не только с предметом, но и с человеческими чувствами.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по-своему «объясняют» герою смысл подарка: вещь становится значимой через заботу, труд и уважение к людям.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логика образов в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опирается на два понимания: внешняя ценность и внутренняя — внимание, память и любовь.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оно относится и к стоимости вещи, и к ценности добрых чувств, с которыми подарок выбирают и дарят.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интерпретация названия произведения «Дорогой подарок»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главный мир героя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отношение и поддержка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семье видна в повседневных поступках, а не в громких жестах. Герой постепенно замечает, что внимание к людям ценнее выгодной вещи.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как навык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формируется привычка уважительно относиться к труду и чувствам. Герой учится благодарить и беречь доброе отношение между близкими.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происходят обычные разговоры и дела, и именно там герой учится понимать других. Простые сцены делают историю узнаваемой для школьников.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взрослых и ребенка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близких помогают герою разобраться в собственных чувствах. Через обсуждение он сравнивает «как хочется» и «как правильно».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в маленькой истории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героем появляется внутренний вопрос: довольствоваться только вещью или увидеть чувства того, кто дарил. От ответа зависит, как он будет относиться к подарку дальше.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важен не сам факт получения, а поступок и отношение к другим. Нравственное взросление происходит незаметно, но меняет весь взгляд героя на ситуацию.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выбор связан с честностью и скромностью: герой стремится не ставить предмет выше людей. Он учится замечать доброту и понимать, что за ней стоит труд и внимание.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самое важное в подарке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материальная сторона присутствует, но остается второстепенной: главное — как к человеку относятся.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подарке тепла и внимания, тем выше его ценность; именно это подводит читателя к главной мысли произведения.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 произведения «Дорогой подарок» (структура ценности по тексту, без привязки к числовым данным из текста).
</a:t>
            </a:r>
            <a:endParaRPr lang="en-US" sz="10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Л. Воронковой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короткие, понятные предложения и простая лексика. Разговоры звучат естественно, поэтому читателю легче следить за переживаниями героя и понимать, что происходит «здесь и сейчас».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почти не используются. Нравственный смысл раскрывается не объяснениями автора, а ситуацией и поведением персонажей: как они реагируют, что замечают и чему придают значение.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опирается на бытовые детали: домашние предметы, интонации, жесты, паузы в речи. Такая точность делает сцену правдоподобной и помогает почувствовать настроение семьи.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близка пятиклассникам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понятен детям 11–13 лет, потому что в основе — знакомое ожидание подарка: радость, сомнение, смущение и сравнение вещей «по цене и по смыслу».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подталкивает к обсуждению нравственных качеств: благодарности, честности, скромности и умения ценить внимание человека, даже когда желания не совпадают с ожиданиями.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легко узнать школьный опыт: хочется получить приятное, а мнение близких помогает увидеть себя со стороны и понять, как поступок влияет на отношения.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сложных выводов читатель получает понятную модель взросления: герой учится думать о чувствах другого, а не только о том, что он получил.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556468"/>
            <a:ext cx="4814700" cy="31083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несколько нравственных тем раскрываются через один бытовой эпизод с подарком: отношения в семье, забота, благодарность и внутренний выбор героя.
</a:t>
            </a:r>
            <a:endParaRPr lang="en-US" sz="149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небольшая история объединяет сразу несколько тем: сначала герой оценивает предмет, а затем учится видеть чувства людей; семейное общение направляет этот внутренний поворот.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содержания произведения Л. Воронковой «Дорогой подарок».
</a:t>
            </a:r>
            <a:endParaRPr lang="en-US" sz="13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 внутренний конфликт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становится центром событий и вызывает реакции в семье. Герой оценивает вещь, наблюдает за отношением близких, и сама предметная сторона начинает спорить с истинным смыслом.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 домашние разговоры помогают герою увидеть происходящее глубже. Их поддержка и внимание направляют мысль: забота выражается не словами, а поступками.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душе героя происходит выбор: что важнее — вещь или доброе отношение. Ему нужно разобраться в своих чувствах и научиться понимать мотивы других людей.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 сознании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значимое в тексте — не событие, а изменение взгляда героя. Он учится замечать чувства другого человека и понимает, что забота может быть ценнее любого предмета.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сюжете: от появления подарка до нравственного вывода.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детали, которые делают историю живой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стол, где рождаются разговоры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развивается в привычной домашней обстановке: стол, стулья, спокойные движения взрослых. Такие детали помогают представить момент ожидания как часть обычной жизни, а не как «театральное событие», и поэтому эмоции выглядят правдоподобно.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подарка и жесты в момент вручения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детали подарка: аккуратность упаковки, пауза перед словами, взгляд, который ищет одобрение. Когда герои реагируют не только словами, но и жестами, становится понятнее, почему одна и та же вещь может восприниматься по‑разному.
</a:t>
            </a:r>
            <a:endParaRPr lang="en-US" sz="81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дома: интонации вместо объяснений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мысли через интонации и короткие реплики. В бытовом разговоре звучит главное: что ценится внимание, а не выгода. Переход от радости к смущению и обратно к спокойствию читается в поведении персонажей.
</a:t>
            </a:r>
            <a:endParaRPr lang="en-US" sz="8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разбора текста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подарок назван «дорогим»: только из‑за стоимости или из‑за чувств? Какие детали текста помогают понять это и не запутаться в смыслах слова?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поступки взрослых раскрывают главный смысл рассказа? Почему финал оставляет светлое впечатление и чему он учит в доброте, благодарности и внимании к близким?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героя к вещи: что именно он сравнивает и чему учится в размышлениях? Какие поступки или реплики подталкивают его к внутреннему выбору?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 в начале истории, в середине и в конце? Становятся ли эмоции более спокойными, осознанными, и почему это происходит по ходу событий?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8200" y="1175216"/>
            <a:ext cx="250350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опоры для анализа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подобрать короткие цитаты для разговора о чувствах и выводах героя. Каждая строка фиксирует смысл: что показывает фраза и какой урок можно сделать.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работают как «опорные точки»: они связывают эмоции героя с тем, как он меняет взгляд на подарок — от внешней ценности к внутренней заботе.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ключевых эпизодов произведения Л. Воронковой «Дорогой подарок».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произведения с жизнью школьника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ценность подарка определяется не только стоимостью. Важны внимание, доброжелательность и умение благодарить, потому что именно эти качества делают отношения теплее.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это проявляется так же: когда одноклассник помогает, делится или старается, важно замечать труд и отвечать уважением. Тогда добрые поступки становятся частью повседневности.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реальным опытом ребенка и потому запоминается легко. Оно помогает обсуждать честность, скромность и бережное отношение к чужим чувствам не «в теории», а на примере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ценен не предмет, а забота о человеке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Воронкова показывает, что настоящий подарок связан с любовью, вниманием и добрым сердцем. Внешняя стоимость не главное мерило ценности: важнее нравственный урок благодарности и умения замечать чувства других людей.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2026-05-13T00:59:31Z</dcterms:created>
  <dcterms:modified xsi:type="dcterms:W3CDTF">2026-05-13T00:59:31Z</dcterms:modified>
</cp:coreProperties>
</file>