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донского казачества: пограничье, свобода и служба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пограничная степь создала особое воинское сообщество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пограничный мир XIV–XVI веков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Южнорусская степь была пространством набегов, торговли и переселений. Здесь беглецы, служилые люди и вольные отряды искали защиту, промысел и свободу, а Дон связывал их с русскими землями и пограничной службой.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Нижнего Дона и её значение для ранних казаков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3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Излучины, острова, старицы и устья притоков создавали удобные места для стоянок и поселений. Такая местность осложняла действия конницы и помогала скрывать людей, имущество и лодки от внезапного нападения.
</a:t>
            </a:r>
            <a:endParaRPr lang="en-US" sz="987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путь и промыслы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давал рыбу, соль и доступ к богатым угодьям, что поддерживало жизнь общин в условиях постоянной тревоги. По реке было проще обмениваться товарами и поддерживать связь с соседними землями.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степью
</a:t>
            </a:r>
            <a:pPr algn="l" indent="0" marL="0">
              <a:lnSpc>
                <a:spcPct val="90000"/>
              </a:lnSpc>
              <a:buNone/>
            </a:pPr>
            <a:r>
              <a:rPr lang="en-US" sz="3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7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Дон открывал выход к степным маршрутам и азовскому направлению. Это делало поселения одновременно промысловыми пунктами, сторожевыми опорными точками и местами, где быстро собирались вооружённые люди.
</a:t>
            </a:r>
            <a:endParaRPr lang="en-US" sz="906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оборона
</a:t>
            </a:r>
            <a:pPr algn="l" indent="0" marL="0">
              <a:lnSpc>
                <a:spcPct val="90000"/>
              </a:lnSpc>
              <a:buNone/>
            </a:pPr>
            <a:r>
              <a:rPr lang="en-US" sz="39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9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Дона позволяли сочетать хозяйство и защиту. Поселения могли быстро укрываться, перегруппировываться и контролировать переправы, поэтому река стала основой ранней казачьей устойчивости.
</a:t>
            </a:r>
            <a:endParaRPr lang="en-US" sz="9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упоминания казаков на Дону в источниках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свидетельства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упоминания казаков на южных рубежах относятся к XV веку. В источниках они предстают как подвижные и вольные люди, живущие на границе оседлого мира и степи.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«казак» в ранних источниках обозначало не сословие в позднем смысле, а образ жизни: самостоятельность, военную готовность и постоянную связь с опасной степной границей.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XVI века донские группы уже участвовали в разведке, охране переправ и сторожевой службе. Их знание местности и мобильность делали их полезными в пограничной войне.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3" y="1716712"/>
            <a:ext cx="28443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Беглые крестьяне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уходившие от зависимости и повинностей, приносили в степь трудовые навыки, опыт выживания и стремление к личной свободе. Их приток быстро увеличивал численность общин.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Посадские люди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 и посадов искали на Дону защиту от произвола и новые возможности заработка. Они добавляли общинам ремесленные умения, хозяйственную практику и навыки обмена.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выходцы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 военным опытом приносили знание строя, дисциплину и представление о пограничной службе. Это помогало ранним казакам организовывать охрану переправ и совместные походы.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среда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казачьи сообщества входили и представители тюркских, и кавказских групп. Такое разнообразие усиливало приспособляемость, обогащало быт и формировало пограничную культуру, открытую к заимствованиям.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корни донского казачества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раннего донского населения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донские общины складывались из разных групп, и каждая из них приносила свой опыт, усиливая военную и хозяйственную устойчивость казачества.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 самого начала было смешанным сообществом, где разные традиции не исключали друг друга, а помогали выживать и воевать.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разрядные книги, исторические исследования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казачья община на Дону
</a:t>
            </a:r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разрозненных людей в степи к организованному войску
</a:t>
            </a:r>
            <a:endParaRPr lang="en-US" sz="28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ранних донцов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ранних донцов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промыслы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добыча соли были опорой повседневной жизни, потому что Дон давал и пищу, и товары для обмена. Река связывала промыслы с сезонным передвижением.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занятия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скотоводство дополняли речные ресурсы, позволяя общинам не зависеть от одного источника питания. Подвижный образ жизни требовал гибкого хозяйства, приспособленного к тревожной границе.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добыча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Рыбу, шкуры, соль и трофеи меняли на хлеб, оружие и ремесленные изделия. Такой обмен связывал донские поселения с соседними землями и усиливал их самостоятельность.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роль пашни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существовало, но не определяло жизнь ранних казаков так, как в центральной Руси. Частые перемещения и военная опасность делали более важными промыслы и конный 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экономика донцов держалась на природных ресурсах и постоянной готовности к службе, а не на устойчивом земледелии.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Промыслы были основой выживания, а военная активность дополняла хозяйство, но не заменяла его.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существования ранних казаков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летописей, разрядных книг и исторических исследований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культура и степная тактика донских казаков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из засады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Донцы рано освоили скрытное наблюдение, внезапные нападения и быстрый отход. Для пограничной войны такие приёмы были особенно полезны, потому что позволяли действовать малыми силами против более тяжёлого противника.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Конный манёвр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на коне давал казакам скорость, дальность передвижения и свободу выбора места столкновения. Манёвренность стала одной из главных черт их военного опыта и повседневной подготовки.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 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использовались сабли, пики и луки, а позже распространялись пищали и ружья. Вооружение менялось вместе с развитием пограничной войны и ростом контактов с соседями.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повседневности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умение не отделялось от обычной жизни. Охрана переправ, совместные выезды и готовность к обороне были постоянной обязанностью общины, а не только делом похода.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крепость на Дону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Городок стоял у воды не случайно: река давала путь для связи, рыбу и естественную защиту. Частокол, башня и курени создавали компактное пространство, где можно было быстро собраться при тревоге и удержать внезапный удар конницы.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общего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41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собирался круг, обсуждали походы, принимали новых людей и распределяли добычу. В небольшом поселении каждая вещь имела общий смысл: оружие хранили вместе, а оборона зависела от согласованных действий всех взрослых казаков.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промыслом и службой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Городок был не только укрытием, но и рабочим центром. Отсюда выходили на рыбалку, в дозоры и в набеги, а затем возвращались к лодкам, запасам и зимним постройкам, где можно было пережить опасный сезон.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Казацкий городок как центр жизни общины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донских казаков с Московским государством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угроза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рассматривала донцов как полезную силу на южной границе. Их привлекали для наблюдения за степью, защиты переправ и противодействия крымским и ногайским набегам, когда собственных ресурсов не хватало.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сближение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служебные поручения становились регулярнее, а самостоятельные походы — менее желательными для Москвы. Однако полное подчинение оказалось невозможным: донцы сохраняли внутреннюю свободу и умели торговаться за условия службы.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поддержка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государство отправляло жалованье, хлеб, порох и оружие. Такая помощь укрепляла связь, но не отменяла самостоятельность казачьих кругов, собственных обычаев и привычки действовать по местной инициативе.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отношения строились на взаимной выгоде и недоверии. Государству были нужны мобильные защитники, а казакам — признание, припасы и право жить по своим правилам.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сближения донцов с Москвой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разовых контактов и помощи в пограничной войне донцы постепенно переходили к устойчивой службе и включению в оборонную систему государства.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Москвой развивалась поэтапно: от обмена и поддержки к регулярной службе. При этом донцы сохраняли заметную автономию и собственные порядки.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разрядные записи, исторические исследования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65" y="1898588"/>
            <a:ext cx="603411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мобильность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соседство с кочевым миром усиливало значение коня, разведки и быстрых переходов. Донцы заимствовали практики, которые помогали действовать в открытой степи и уходить от преследования.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набегов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Крымские татары и ногайцы делали границу зоной постоянного риска. Опасность плена и разорения заставляла общины держать оружие наготове, усиливать дозоры и ценить дисциплину.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Азовский узел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Приазовье было пространством торговли, военных столкновений и соперничества за контроль над путями. Близость Азова связывала казаков с региональной экономикой и одновременно втягивала их в конфликтную среду.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заимствования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со степью оставили след в лексике, одежде и коневодстве. Донская среда развивалась как пограничная, поэтому элементы разных традиций не исключали друг друга, а складывались в устойчивый местный уклад.
</a:t>
            </a:r>
            <a:endParaRPr lang="en-US" sz="1138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влияния: степь, Крым и Османская система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влияния: степь, Крым и Османская система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 резкие переломы, а постепенное усложнение общества: поселения укреплялись, связи с Москвой росли, а городки становились центрами управления и обороны.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по нарастающей: от разрозненных групп к организованной общине с устойчивыми функциями службы, самоуправления и хозяйства.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раннего становления донского казачества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разрядные записи, исторические исследования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обычаи и казачья вольность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 круге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сообща, а мнение каждого взрослого казака имело значение. Такая практика укрепляла доверие внутри общины и помогала избегать раскола в трудные моменты.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Вольность не означала беззакония: община требовала помощи слабым, честного раздела добычи и готовности поддержать товарища в бою. Нарушение этих норм воспринималось как угроза всем.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 походе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вылазок личная смелость должна была сочетаться с подчинением общему плану. Дисциплина обеспечивала выживание в степи, где ошибка одного могла стоить жизни многим.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за измену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строго относились к предательству и нарушению договорённостей. Суровые меры поддерживали внутреннюю сплочённость и показывали, что свобода казаков опирается на общие обязательства.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 в донской среде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8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вера и степной быт
</a:t>
            </a:r>
            <a:pPr algn="ctr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донской среде православные традиции сочетались с привычками, заимствованными у степных соседей. В одном и том же доме могли соседствовать церковный уклад, конная жизнь и практичные вещи, приспособленные к постоянному движению и военной готовности.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оружие и речь
</a:t>
            </a:r>
            <a:pPr algn="ctr" indent="0" marL="0">
              <a:lnSpc>
                <a:spcPct val="90000"/>
              </a:lnSpc>
              <a:buNone/>
            </a:pPr>
            <a:r>
              <a:rPr lang="en-US" sz="44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казака складывался из нескольких культурных слоёв: русские детали соседствовали со степными формами одежды и вооружения. Даже речь сохраняла следы контактов — особенно в словах, связанных с походом, конём и пограничной службой.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возникновения донского казачества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8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природные, социальные и политические факторы одновременно создали условия для появления устойчивой казачьей общины на Нижнем Дону.
</a:t>
            </a:r>
            <a:endParaRPr lang="en-US" sz="23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век стал решающим: именно тогда Дон превратился из пограничного пространства в центр организованной казачьей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разрядные записи, исторические исследования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на Дону уже сложились устойчивые поселения и прочная связь с Московским государством.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происхождения донского казачества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возникло на стыке степи, реки и границы: бегство людей, промыслы, военная опасность и связь с Москвой создали особое воинско-хозяйственное сообщество с собственными нормами и укладом.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2026-06-01T06:49:28Z</dcterms:created>
  <dcterms:modified xsi:type="dcterms:W3CDTF">2026-06-01T06:49:28Z</dcterms:modified>
</cp:coreProperties>
</file>