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Лермонтов: поэт, прозаик, художник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— голос свободы, одиночества и внутренней силы.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стал одним из главных поэтов после Пушкина. Его творчество выросло в эпоху строгих правил и цензуры, но сумело соединить романтическую страсть с глубоким взглядом на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его век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сформировались чувства, которые позже станут главными в его стихах: одиночество, внутренняя тревога и стремление понять себя и мир.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родился в Москве в 1814 году. Рано потеряв мать, он особенно сильно ощущал семейную утрату и неустроенность.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Воспитанием мальчика занималась бабушка Елизавета Арсеньева. Детские годы в Тарханах прошли среди книг, занятий языками и первых литературных опытов.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ранние впечатления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Усадьба, где прошло его детство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в Пензенской губернии тесно связаны с ранней биографией поэта. Здесь он рос, читал и наблюдал деревенскую жизнь, которая позже отзовётся в его лирике тихими пейзажами и мотивом воспоминания.
</a:t>
            </a:r>
            <a:endParaRPr lang="en-US" sz="1019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которое хранит эпоху
</a:t>
            </a:r>
            <a:pPr algn="ctr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Тарханы — музей-заповедник. Усадебная среда помогает представить, как жила дворянская семья начала XIX века: дом, сад, церковь и спокойный деревенский уклад создают живое ощущение времени.
</a:t>
            </a:r>
            <a:endParaRPr lang="en-US" sz="1038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поэтической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Лермонтова родные места были не только географией, но и источником чувств. Образы полей, дорог и родного дома помогают понять, почему в его стихах так часто звучит тоска по утраченной гармонии.
</a:t>
            </a:r>
            <a:endParaRPr lang="en-US" sz="949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в памяти о Лермонтове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круг чтения Лермонтова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университетский пансион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Лермонтов получил хорошую гуманитарную подготовку и начал серьёзно заниматься литературой. Раннее чтение расширило его кругозор и пробудило интерес к поэзии.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 и Петербург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университете и в Школе гвардейских подпрапорщиков и кавалерийских юнкеров дала ему представление о разных жизненных мирах, от науки до военной службы.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Юношеское творчество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молодости Лермонтов писал стихи, поэмы и драматические сцены. На него влияли Байрон, а также русские романтики, но он быстро выработал собственный голос.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51" y="1639059"/>
            <a:ext cx="28062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произведения и ранняя известность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Лермонтова сразу привлекали резкостью интонации и ощущением внутренней борьбы. В них чувствуется не спокойное созерцание, а тревожный разговор с миром.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против толпы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его произведений часто не похож на окружающих и не находит с ними согласия. Это делает раннюю лирику особенно личной и драматичной.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музыкальность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рано показал редкое чувство слова. Его стихи легко запоминаются, потому что в них соединяются точный образ, ритм и ясная эмоциональная сила.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сильной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 особенно привлекали люди с ярким характером и сложной судьбой. Уже в первых текстах заметно, что ему важно показать силу духа и цену выбора.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«Смерть Поэта» Лермонтов написал в 1837 году, откликаясь на гибель Пушкина. Оно принесло ему широкую известность и стало смелым гражданским высказыванием.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 и ссылка на Кавказ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последовала ссылка на Кавказ. Там поэт увидел новые пейзажи, военный быт и людей разных характеров, а эти впечатления заметно обогатили его творчество.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соединяются в одном стихотворении и помогают понять характер лирического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человека, который ищет свободу, но постоянно сталкивается с внутренним разладом.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лирике М. Ю. Лермонтова, школьный литературный обзор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Лермонтова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«Парус» маленький образ на морском просторе превращается в символ человека, который ищет смысл и не может остановиться на достигнутом.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«Парус», «Тучи», «Утёс»: образ одинокого героя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«Тучах» движение неба связано с разлукой и внутренней свободой. Образ туч подчёркивает одиночество и ощущение временного, неустойчивого существования.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«Утёсе» неподвижная скала и летящая тучка создают тихую, но очень выразительную картину. За ней скрыто чувство утраты и недосказанности.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стихотворениях природа не просто описана, а передаёт настроение героя. Пейзаж помогает читателю увидеть его душевное состояние без прямых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«Бородино» появилось в 1837 году и напомнило читателям о войне 1812 года. Рассказ старого солдата делает историю живой и понятной.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«Бородино» и память о народном подвиге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особенно выделяет мужество простых людей. Через их голос он передаёт народную память о подвиге, поэтому стихотворение легко воспринимается и сегодня.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— юный герой, выросший вдали от родины и мечтающий вырваться из монастырской тишины. Его желание свободы связано не только с побегом, но и с поиском своего места в мире.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«Мцыри»: стремление к свободе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особенно важны борьба, краткий миг воли и сила внутреннего порыва. Даже потерпев поражение, герой остаётся верен своей мечте и не отказывается от чувства собственного достоинства.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Лермонтова интересует не победа Мцыри, а его духовная стойкость. Трагический финал подчёркивает высокую цену свободы и делает образ героя особенно сильным и запоминающимся.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впервые увидел свет и стал заметным этапом в развитии русской психологической прозы.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обозначает появление произведения, где характер героя раскрывается через поступки, воспоминания и дневник, а не только через сюжет.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«Герой нашего времени»; литературоведческие сведения о первой публикации, 1840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роман «Герой нашего времени»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романа помогает постепенно раскрыть Печорина через разные истории и точки зрения.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умён, наблюдателен и умеет быстро разбираться в людях, но его холодный взгляд на жизнь мешает ему строить настоящие отношения.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как герой своей эпохи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героя часто заканчиваются несчастьем для окружающих, потому что он не умеет использовать свои способности во благо и редко думает о последствиях.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постоянно анализирует себя и других, однако это не приносит ему покоя: внутренние сомнения лишь усиливают скуку и разочарование.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Печорина связан с типом «лишнего человека»: это сильная личность, которая не находит достойного применения своим возможностям в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752880"/>
            <a:ext cx="4328400" cy="20559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жанры и ведущие темы самых известных произведений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одинаково выразителен в лирике, поэме и романе; во всех жанрах его особенно волнуют свобода, характер и нравственный 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Ю. Лермонтова и их общепринятые датировки в школьном курсе литературы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Лермонтова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481523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8421" y="1492106"/>
            <a:ext cx="274200" cy="24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481523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Кавказ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у Лермонтова — это величественная природа, которая усиливает чувство свободы, движения и внутренней напряжённости героя.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военные впечатления дали писателю материал для точных деталей, живых сцен и образов людей с сильным характером.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мотивы вошли в стихи, поэмы и роман, помогая Лермонтову соединить яркий пейзаж с размышлением о судьбе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рисовал акварелью и карандашом, создавал пейзажи, портреты и сценки из военной жизни. Его работы отличаются точностью наблюдения и вниманием к мелким деталям.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Лермонтов-художник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Лермонтова помогает увидеть, как тесно в его творчестве связаны слово и образ. Он мыслил как писатель и как художник одновременно, поэтому его рисунки очень выразительны.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лет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поэту было всего столько, когда он погиб в Пятигорске на дуэли с Николаем Мартыновым.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ранний уход сделал судьбу Лермонтова особенно трагичной и усилил интерес к его личности, стихам и прозе.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Ю. Лермонтове; дата гибели в Пятигорске, 1841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Лермонтова особенно близки подросткам, потому что говорят о взрослении, сомнениях, дружбе и умении оставаться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связаны с личным опытом читателя, поэтому тексты Лермонтова остаются понятными и значимыми в 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темам творчества М. Ю. Лермонтова; учебные материалы по литературе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Лермонтова изучают сегодня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поэт, который говорит с нами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оставил яркое наследие в поэзии, прозе и рисунке. Его произведения учат понимать свободу, честь, одиночество и ответственность, а потому остаются живыми и важными для новых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2026-05-23T03:51:22Z</dcterms:created>
  <dcterms:modified xsi:type="dcterms:W3CDTF">2026-05-23T03:51:22Z</dcterms:modified>
</cp:coreProperties>
</file>