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описания на английском языке: люди, предметы, места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примеры описаний для успешного общения на английском.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описаний в школе и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описания помогают выражать мысли, обмениваться впечатлениями и успешно выполнять задания по английскому языку, улучшая общение и понимание мира вокруг.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человека: внешний вид и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людей важны детали внешности и черты характера. Используются слова, создающие яркий образ и передающие настроение человека.
</a:t>
            </a:r>
            <a:endParaRPr lang="en-US" sz="1325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предметов: основные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описывают через форму, цвет, материал и функции. Это помогает понять, как предмет выглядит и как используется.
</a:t>
            </a:r>
            <a:endParaRPr lang="en-US" sz="147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мест: атмосфера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описываются через атмосферу, расположение и главные детали. Это помогает представить окружающую среду и настроение места.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описаний в английском языке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описания внешности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телосложение — важные параметры, которые помогают создать общее представление о человеке.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длина волос, цвет глаз, а также тип лица детализируют образ и выделяют индивидуальные особенности.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признаки — веснушки, очки, родинки — добавляют индивидуальности описанию.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одежды и выражение лица показывают характер и настроение человека в конкретный момент.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описания друга на английском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роста и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of medium height with short dark hair and brown eyes. These детали помогают визуализировать его внешний вид и понять его возраст.
</a:t>
            </a:r>
            <a:endParaRPr lang="en-US" sz="134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характера и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usually wears bright T-shirts and has a big friendly smile. He is twelve years old and enjoys sports and outdoor games, что показывает его активный и дружелюбный характер.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описания мальчика и девочки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описании внешности по ключевым параметрам для мальчика и девочки.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 использовать различные прилагательные и слова для точного описания внешности.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английскому языку,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прилагательные для описания характера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слова типа kind, friendly, active для передачи положительных качеств личности.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передают устойчивые качества: например, honest показывает честность, stubborn — упрямство.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также выражения, описывающие поведение, например: She is always cheerful, He is clever and hard-working.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форма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указания названия предмета и его формы, чтобы сразу представить, о чём идёт речь.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размер и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описывают цвет, размер и материал, из которого сделан предмет, подчёркивая его важные особенности.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и состояние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указанием функции и состояния предмета, например, новый, лёгкий или удобный, что даёт полное представление о нём.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описания предмета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прилагательные для описания предметов на английском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самые частые слова — красивые и удобные, что отражает важность эстетики и комфорта.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слова, подчёркивающие внешний вид и функциональность предметов в школьных текстах.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текстов для 6 класса,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предметов: важные предлоги и примеры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next to означает 'рядом с', например, The book is next to the lamp — книга рядом с лампой.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— 'под', on — 'на': The schoolbag is under the chair, The clock is on the wall.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— 'за', in front of — 'перед': The chair is behind the table, а The desk is in front of the window.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— 'между', in the middle of — 'в середине': The cat is between the chairs, The vase is in the middle of the table.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описания комнаты на английском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комната с уютным уголком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big bright room with a large window and green curtains that create a fresh atmosphere. A wooden desk stands near the window, perfect for study and creativity.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размещение мебели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висят фотографии и картины, придающие комнате индивидуальность. Против двери расположен книжный шкаф, а в центре стоит мягкий диван с синими подушками для отдыха.
</a:t>
            </a:r>
            <a:endParaRPr lang="en-US" sz="13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описания улицы и парка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описания улицы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ширину улицы и наличие деревьев вдоль тротуаров, чтобы дать общую картину места.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парку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основные элементы парка: цветочные клумбы, площадки для игр и беговые дорожки.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деталей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наличие скамеек и уличных фонарей, чтобы подчеркнуть удобство и атмосферу улицы.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настроения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слова, передающие живую или спокойную атмосферу, например, busy, lively, quiet.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city features tall buildings, busy traffic, and яркие витрины магазинов. Это место наполнено шумом и постоянным движением, отражающим динамичную жизнь.
</a:t>
            </a:r>
            <a:endParaRPr lang="en-US" sz="1575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village окружён зелёными садами и лесами. Его деревянные дома и тишина создают атмосферу уюта и близости к природе, что контрастирует с городом.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описания города и деревни на английском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описания на английском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для точного и полного описания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шаблоны для описания людей, предметов и мест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шаблоны для описания внешности: He/She looks..., He/She wears..., чтобы с лёгкостью передать образ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предметов подходят фразы: This object is made of..., It is big/small..., что помогает структурировать описание и сделать его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описании мест применяйте конструкции: The place is near..., The room is designed in..., чтобы акцентировать внимание на расположении и стиле.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употребляемые прилагательные для описания мест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прилагательные beautiful и cozy встречаются в описаниях чаще всего, подчёркивая важность эстетики и уюта.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говорит о том, что школьники акцентируют внимание на красоте и комфортности места, делая описание более живым и привлекательным.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сочинений и учебных материалов 6 класса,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описание ярким: образы и чувства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 помощью like и as помогают сделать описание наглядным и живым. Например, "The sky is as blue as the ocean" создаёт яркий образ.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метафор и эпитетов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делают речь выразительной: "The city is a sleeping giant". Эпитеты, такие как bright, soft, помогают добавить эмоциональный оттенок.
</a:t>
            </a:r>
            <a:endParaRPr lang="en-US" sz="1291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Чувственные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запахов, звуков и света делает описание более объёмным: "The air smells of flowers, children's laughter fills the park, and sunlight warms the benches."
</a:t>
            </a:r>
            <a:endParaRPr lang="en-US" sz="11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аспекты в описаниях на английском языке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при описании часто подчеркивают индивидуальные особенности и стиль, отражая ценности личности и самовыражения.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азиатских культурах больше внимания уделяется возрасту и статусу, что отражается в выражениях уважения и формальности.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формальных и неформальных фраз зависит от ситуации: formal используется в официальных текстах, informal — в дружеском общении.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открытости оценки может варьироваться: в одних культурах предпочтительна сдержанность, в других — откровенность.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описании и их предотвращение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использование общих слов типа nice, good без конкретики, что делает описание скучным и непрозрачным.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недостаток — повторение одних и тех же выражений, из-за чего текст кажется однообразным и неинтересным.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важно расширять словарный запас, практиковаться на примерах и читать образцовые описания на 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навыков описания на английском языке для школьников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умения подробно и интересно описывать реальные объекты способствует успешному обучению, укрепляет коммуникацию и расширяет знания о мире на английском языке.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2026-05-07T03:28:46Z</dcterms:created>
  <dcterms:modified xsi:type="dcterms:W3CDTF">2026-05-07T03:28:46Z</dcterms:modified>
</cp:coreProperties>
</file>