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Луна и Солнце двигают воду в океане?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 Мирового океана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моряки давно заметили: море приходит к берегу и уходит почти по расписанию. Это не волшебство, а ритм океана, который зависит от Луны, Солнца и движения Земли.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море будто дышит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понять, почему море меняется не случайно, а по своему ритму.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24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справочники и учебные материалы по приливам
</a:t>
            </a:r>
            <a:endParaRPr lang="en-US" sz="1244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часов 25 минут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между двумя приливами, поэтому за сутки обычно наблюдают два подъёма и два спада воды.
</a:t>
            </a:r>
            <a:endParaRPr lang="en-US" sz="39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стороны Луны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притягивает воду чуть сильнее, чем сушу. Поэтому на стороне, обращённой к ней, уровень океана немного поднимается. Так возникает первая водяная выпуклость.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противоположной стороне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другой стороны Земли тоже появляется подъём воды. Океан как будто слегка вытягивается в две стороны. Из-за этого на планете сразу есть две зоны высокого уровня воды.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тянет океанскую воду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приливы повторяются каждый день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Берег входит в зону прилива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участок берега попадает в такую область, вода подходит ближе. Уровень у берега становится выше, и начинается прилив.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Берег выходит из зоны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часов берег уходит дальше от водяной выпуклости. Вода отступает, и приходит отлив.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Земля вращается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непрерывно поворачивается вокруг своей оси. Поэтому разные берега по очереди оказываются рядом с поднявшейся водой.
</a:t>
            </a:r>
            <a:endParaRPr lang="en-US" sz="17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притягивает океанскую воду тоже, но оно находится намного дальше Луны. Поэтому его влияние слабее, хотя оно всё равно заметно на больших морях.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Солнце, Луна и Земля стоят почти на одной линии, их притяжение складывается. Тогда приливы становятся выше. Если они расположены иначе, приливы получаются спокойнее.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тоже участвует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поднимается и опускается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притяжение Луны и вращение Земли создают прилив и отлив.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740452"/>
            <a:ext cx="455400" cy="364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750" y="4237077"/>
            <a:ext cx="452700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989300" cy="13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приливы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35150" y="2511463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силы складываются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Луна и Солнце тянут воду почти в одну сторону, прилив получается особенно высоким. Такие приливы называют большими, потому что они заметнее обычных.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1535150" y="4052277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силы мешают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Луна и Солнце расположены по-разному, их влияние частично ослабляет одно другое. Тогда подъём воды становится меньше, а берег меняется спокойнее.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моря и очертания дна тоже важны. На мелководье вода движется иначе, чем в глубокой части океана, поэтому приливы в одном месте бывают сильнее, а в другом слабее.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причине у каждого берега свой «водяной характер». Где-то разница почти незаметна, а где-то за несколько часов линия берега меняется очень сильно.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берега сильно меняет поведение воды. В узком заливе она может накапливаться, как в длинной чашке, и подниматься заметно выше, чем у открытого моря.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разных местах приливы разные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заливе Фанди в Канаде приливы особенно велики. Здесь вода может подниматься и опускаться более чем на 15 метров. Во время отлива открывается широкое дно, которое вскоре снова скроет море.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Залив, который умеет удивлять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такие места приезжают учёные, моряки и туристы. Они наблюдают, как одна и та же бухта за несколько часов превращается то в водное пространство, то в огромную песчаную площадку.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который меняется на глазах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приливы особенно заметны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портах уровень воды помогает безопасно швартовать суда и перевозить грузы. Когда вода поднимается, заходить и маневрировать проще, а при отливе нужно быть внимательнее.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побережья это почти морской календарь. Он подсказывает, когда можно подойти к косе, а когда лучше подождать, чтобы волна не устроила сюрприз.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Рыбаки и моряки сверяют свои планы с приливами: по ним легче выбрать удачное время выхода в море, подхода к берегу и возвращения в гавань.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приливы помогают людям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99885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344" y="2982825"/>
            <a:ext cx="197925" cy="22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приручают силу прилива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511450" y="3536725"/>
            <a:ext cx="53628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прилива воду направляют в специальное водохранилище. Потом она возвращается назад при отливе и заставляет турбины вращаться, словно огромные мельничные колёса.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66275" y="284295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приходит и уходит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14050" y="3536725"/>
            <a:ext cx="52806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превращают в энергию для домов и улиц. Это помогает использовать силу моря без дыма и топлива, а природа при этом остаётся главным помощником.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7068875" y="284295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электричество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мокрых камнях и в трещинах береговых скал прячутся маленькие морские жители. Им нужно уметь переждать и волну, и сухой воздух. Прилив приносит им воду и пищу, а отлив открывает укрытия, где можно спокойно держаться за камень.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жильцы камней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отступает, крабы быстро выходят на поиски еды. Они прячутся под камнями и в песке, чтобы не пересохнуть и не попасться хищникам. У них словно есть свой план на каждую морскую смену.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 на бегу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крепко держатся за камни и умеют переносить частые изменения уровня воды. Прилив окатывает их и приносит питание, а отлив оставляет на воздухе. Для них это обычный ритм жизни, а не повод для тревоги.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которые не боятся качелей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на границе моря и суши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 может быстро скрыть песчаную косу, тропинку или узкий проход. Если задержаться, дорога назад окажется под водой, а море не любит ждать.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Отлив часто обманывает: кажется, что до островка уже можно дойти пешком. Но вода возвращается быстрее, чем успеешь построить замок из песка.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и в портах всегда нужно смотреть на время прилива. Таблички и знаки подсказывают, когда путь безопасен, а когда лучше остаться на суше.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быть внимательным во время прогулок с взрослыми. Тогда море останется интересным другом, а не хитрым фокусником, который неожиданно меняет сцену.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моря нужна осторожность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сила прилива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движение Луны и Солнца вместе с формой берега меняют высоту воды у побережья.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измеряют уровень воды специальными приборами и ведут долгие наблюдения. Так они замечают повторяющийся ритм моря и не пропускают важные изменения.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данным составляют расписания приливов для портов и берегов. В них указано, когда вода поднимется и когда снова начнёт уходить.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сведения нужны морякам, спасателям и всем, кто живёт рядом с морем. Они помогают выбирать безопасное время для работы, прогулки и выхода лодок.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расписание заранее, неприятных сюрпризов станет меньше. Море любит порядок, а люди любят быть к нему готовы.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узнают время приливов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моряков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давних времён моряки замечали: вода у берега живёт по своему расписанию. Они не знали причин, но уже умели подстраивать плавание под морской ритм.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в истории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учёные объяснили, что приливы связаны с притяжением Луны и Солнца. Теперь это явление можно изучать, предсказывать и даже записывать в точные расписания.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638" y="2325000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11599"/>
            <a:ext cx="419400" cy="37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главный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Луна сильнее всего тянет океанскую воду. Поэтому она главным образом и вызывает приливы, а вода у берега то поднимается, то отступает.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тоже 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дальше, поэтому его действие слабее, чем у Луны. Но вместе они могут усиливать или уменьшать высоту прилива, словно работают в одной команде.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берега свой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берега, глубина моря и очертания дна меняют картину приливов. В одном месте вода поднимается чуть-чуть, а в другом за несколько часов меняет вид всего побережья.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наблюдать приливы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ищут на картах, в расписаниях портов и в наблюдениях учёных. Это помогает заранее узнать, когда вода поднимется или уйдёт.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сравнивают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Одинаковых берегов не бывает. Где-то море меняется немного, а где-то отлив открывает широкую полосу суши и камней.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делают 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мест показывает, как сильно на приливы влияют берег, дно и море вокруг. Так наблюдать океан становится особенно интересно.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 напоминают, что Земля, Луна и Солнце связаны между собой. Они помогают людям, влияют на природу и каждый день тихо управляют жизнью у моря.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2026-05-21T07:56:30Z</dcterms:created>
  <dcterms:modified xsi:type="dcterms:W3CDTF">2026-05-21T07:56:30Z</dcterms:modified>
</cp:coreProperties>
</file>