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1930-х годов: поэзия личного чувства в эпоху исторического давления
</a:t>
            </a:r>
            <a:endParaRPr lang="en-US" sz="312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в поэзии 1930-х стало формой внутренней свободы и памяти.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поэтическое сжатие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 в СССР усилили контроль над словом: цензура, идеология и страх сузили пространство открытого высказывания. На этом фоне интимная лирика стала особенно камерной, напряжённой и психологически глубокой.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личная тема стала особенно важной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в стихах 1930-х помогало сохранить индивидуальность там, где от человека требовали подчинения общему. Любовь, память и верность становились признаками внутренней независимости.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всё чаще говорили намёком: молчание, недосказанность и сдержанная интонация передавали переживание точнее прямого признания. Так частная эмоция превращалась в художественно и нравственно значимое высказывание.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показывала, что даже в эпоху давления человек способен удержать свой внутренний мир. Поэтому личная тема в 1930-е приобрела не только эмоциональный, но и ценностный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любовь, память, утрата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ахматовской лирике 1930-х любовь почти всегда окрашена болью, разлукой и памятью. Чувство выражается без внешнего пафоса: один жест, взгляд или предмет в комнате могут передать целую историю переживания.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исповедь и точная деталь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пишет от первого лица, но её интонация выходит за пределы частного опыта. Сдержанность, лаконизм и психологическая точность делают её стихи о любви и утрате понятными не только автору, но и читателю.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становится общим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Ахматовская модель интимного высказывания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не идеализирует любовь: она показывает её как опыт утраты, вины и невозможности вернуть прошлое. В этом и проявляется её строгая, честная интонация.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фразы часто короткие и почти разговорные, но за этой простотой стоит высокая точность мысли. Сдержанность здесь не ослабляет переживание, а делает его сильнее.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жест, взгляд, пауза и предметная деталь. Через внешне простые вещи раскрывается глубокое внутреннее напряжение и скрытая драматичность чувства.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Ахматовой говорит от первого лица, однако личная история приобретает общечеловеческий смысл. Читатель узнаёт в ней собственный опыт памяти, потери и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предельная эмоциональная напряжённость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Цветаевой чувство звучит на пределе: резкие контрасты, взволнованный ритм и исповедальная прямота создают ощущение внутреннего надрыва. Любовь становится испытанием личности.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важны верность, разлука, судьба и самоотдача. Её стихотворение редко стремится к спокойствию: оно передаёт движение души, которая не умеет любить вполсилы.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Цветаевская интонация строится на напряжении между страстью и трагизмом. В её поэзии чувство не украшает жизнь, а выявляет её предельную правду — болезненную, гордую и безусловную.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мотивы интимной лирики 1930-х годов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 Ахматовой, Цветаевой, Пастернака и Мандельштама, 1930-е гг.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память формируют основной эмоциональный сюжет многих стихотворений десятилетия.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1930-х строится вокруг утраты и сохранения чувства, а не вокруг спокойной гармонии.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8300" y="1701075"/>
            <a:ext cx="27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Мандельштам: личное чувство и трагедия времени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переживание у Мандельштама кратко и уязвимо: оно существует как редкий миг близости, который сразу ощущает свою неустойчивость и уязвимость перед временем.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чувства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Интимное у него не отделено от эпохи: за личной интонацией постоянно слышится тревога времени, ощущение опасности и хрупкости человеческой жизни в целом.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давление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строятся на музыкальности фразы, плотной метафорике и сложных связях образов. Именно поэтому частное чувство у Мандельштама звучит особенно трагически и многозначно.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Сгущённый поэтический язык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Пастернак: любовь как жизненная энергия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Пастернака интимная лирика связана с природой, движением и радостью бытия. Любовь у него словно совпадает с дыханием мира: она несёт свет, обновление и ощущение жизни в её естественном течении.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избегает статичности: дождь, дорога, весна, ветер и внезапный поворот впечатления превращают чувство в событие. Поэтому любовь у Пастернака воспринимается не как замкнутая эмоция, а как энергия существования.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моделей интимного чувства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поэты по-разному раскрывали личное чувство в 1930-е годы.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десятилетия не была единообразной: у каждого поэта личное чувство получало собственную интонацию и образную систему.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лирике 1930-х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интимной лирики десятилетия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1930-х строится на предельной сжатости: несколько слов, жест или предмет часто передают чувство точнее развернутого признания и усиливают эмоциональную концентрацию.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становится важнее прямого сообщения. Недосказанность, паузы и обрыв фразы создают напряжение, в котором читатель сам достраивает скрытую историю отношений и переживаний.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в этих стихах приобретает символическое значение. Интерьер, письмо, взгляд, звук шагов или свет в окне превращаются в знаки памяти, разлуки и внутренней близости.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света и тьмы, близости и дистанции помогают показать хрупкость чувства. Любовь звучит не как спокойная гармония, а как переживание, требующее нравственной стойкости.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лирическое переживание в поэзии 1930-х
</a:t>
            </a:r>
            <a:endParaRPr lang="en-US" sz="227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жизненного импульса к художественному и смысловому итогу стихотворения.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и цензура: скрытые формы высказывания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жесткого идеологического контроля прямое личное признание звучало рискованно, поэтому поэты чаще обращались к намёку, сдвинутому смыслу и интонации недоговоренности.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сохраняло внутреннюю свободу автора. Интимная тема становилась пространством, где личное чувство могло существовать даже тогда, когда открытое высказывание было затруднено.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Аллюзии, исторические параллели и многозначные детали позволяли говорить о боли, верности и страхе, не называя их прямо и избегая внешнего давления на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голос в поэзии 1930-х годов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интонация резче и порывистее. Ее стих строится на внутреннем надрыве, высокой энергии речи и ощущении чувства как судьбоносного испытания, которое невозможно смягчить.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Цветаева: исповедальная напряженность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личное чувство передано предельно собранно и точно. Даже сильная боль у неё звучит тихо, через паузу, жест и подробность, а не через прямую эмоциональную декларацию.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сдержанная трагичность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структура любовной лирики 1930-х годов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интимной лирики 1930-х годов по произведениям Ахматовой, Цветаевой, Пастернака и Мандельштама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частоту мотивов, но и эмоциональный тон поэтического высказывания, где чувство часто переживается как испытание.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тревоги и боли показывает не праздничную, а напряженную модель любви; верность при этом выступает как нравственная опора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интимной темы с исторической памятью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в 1930-е годы почти всегда существует рядом с ощущением небезопасного времени. Любовь и разлука воспринимаются не только как частная драма, но и как знак эпохи.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в этих стихах не успокаивает, а обостряет переживание настоящего. Воспоминание становится способом удержать то, что историческая реальность делает хрупким и уязвимым.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интимная лирика этого десятилетия читается как внутренняя хроника поколения. В ней слышны не только любовь и утрата, но и опыт жизни в ситуации общего напряжения.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поэзии 1930-х годов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лаконичные формулировки делают чувство особенно концентрированным. Смысл часто рождается из минимального речевого жеста и сильной внутренней паузы.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речь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звукопись и ритмическое напряжение усиливают эмоциональную выразительность. Интонация нередко напоминает признание, которое сдерживается самим строем стиха.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скорбью и самоограничением ощущается сопротивление обезличиванию. Лирический голос отстаивает право человека на личное чувство, память и достоинство.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протест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 фразы, пропуск и умолчание создают пространство подтекста. Читатель не получает готового объяснения, а чувствует напряжение скрытого переживания.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и произведения интимной лирики 1930-х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1930-х годов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поэты по-своему раскрывали личное чувство в условиях общего исторического давления.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десятилетия не сводится к одной манере: она объединяет сдержанность, исповедальность, природную образность и трагическое историческое ощущение.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интимной лирики для культуры XX 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поэзия 1930-х сохранила право на личное чувство в эпоху, когда литература все чаще подчинялась внешним идеологическим задачам и утрачевала свободу.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этих стихов повлиял на дальнейшую традицию: внутренний мир человека стал восприниматься как полноценная художественная и нравственная ценность.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укрепила в русской лирике психологическую точность, подтекст и умение говорить о сложном через деталь, паузу и сдержанную интонацию.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состоит в том, что личное переживание не исчезает перед лицом времени, а может становиться носителем исторической памяти и духовного смысла.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1930-х: личное чувство как форма сопротивления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1930-х показала, что любовь, память и утрата способны сохранять человеческое достоинство даже в эпоху страха и давления. В этом ее главная духовная сила.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2026-05-23T14:48:14Z</dcterms:created>
  <dcterms:modified xsi:type="dcterms:W3CDTF">2026-05-23T14:48:14Z</dcterms:modified>
</cp:coreProperties>
</file>