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 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форме, которая соединяет два действия в одном предложении.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деепричастие в 7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строить предложения, понимать учебные тексты и избегать ошибок в речи. Деепричастие связано с глаголом, поэтому его удобно изучать вместе с другими формами действия, но важно отличать его от причастия.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 деепричастие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отвечает на вопросы что делая? и что сделав?. По этим вопросам легко узнать форму в предложении и связать её с действием, которое она добавляет к основному.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делает высказывание короче и точнее. Оно помогает быстро описать, как именно совершается действие, и при этом сохраняет ясную связь между событиями.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прочитав, заметив, услышав передают действие, которое произошло раньше основного. Так в речи удобно показывать порядок событий и не перегружать текст повтором одинаковых слов.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Предшествование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читая, улыбаясь, слушая показывают действие, которое происходит одновременно с главным. Они помогают увидеть, что два события идут вместе и не требуют двух отдельных предложений.
</a:t>
            </a:r>
            <a:endParaRPr lang="en-US" sz="985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687198"/>
            <a:ext cx="4839600" cy="24838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объединяет свойства глагола и наречия, но остаётся особой формой глагола.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деепричастие связано с действием, но не изменяется по формам и чаще всего выступает обстоятельством.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деепричастия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деепричастия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всегда образуется от глагола. Сначала нужно определить исходное слово, а затем увидеть, какая форма передаёт добавочное действие в предложении.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глагола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совершенного вида чаще встречаются окончания -в, -вши, -ши: прочитав, заметив, принесши. Они обычно указывают на действие, которое произошло раньше.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глаголов несовершенного вида часто используются окончания -а, -я: читая, гуляя, думая. Эти формы обычно показывают действие, происходящее одновременно с главным.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пару: глагол и деепричастие. Так легче заметить, что форма не случайна, а напрямую связана с исходным словом и его значением.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на схеме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деепричастия подсказывает, как она связана с главным действием по времени.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важны: один показывает одновременность, другой — предшествование. Значение времени связано не только с окончанием, но и с видом глагола.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 и значение деепричастия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 по смыслу
</a:t>
            </a:r>
            <a:endParaRPr lang="en-US" sz="3800" dirty="0"/>
          </a:p>
        </p:txBody>
      </p:sp>
      <p:sp>
        <p:nvSpPr>
          <p:cNvPr id="7" name="Text 2"/>
          <p:cNvSpPr txBox="1"/>
          <p:nvPr/>
        </p:nvSpPr>
        <p:spPr>
          <a:xfrm>
            <a:off x="1600669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шёл, улыбаясь. Здесь деепричастие показывает действие, которое происходит в то же время, что и основное. Оба действия воспринимаются как часть одной картины.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600669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действие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735919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Улыбнувшись, мальчик пошёл дальше. В этом случае деепричастие передаёт событие, которое случилось раньше, и помогает показать последовательность без лишних повторов.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735919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раньше основного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добавочное действие и правильно выделить его запятыми.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деепричастный оборот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деепричастии и деепричастном обороте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60344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деепричастный оборот стоит в начале предложения, после него ставится запятая. Она отделяет добавочное действие от основного и делает структуру предложения понятной с первого чтения.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 начале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71806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находится внутри предложения, он выделяется с двух сторон запятыми. Так читатель сразу видит, где начинается и заканчивается добавочное действие.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71788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 середине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6183250" y="2326450"/>
            <a:ext cx="2601600" cy="15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деепричастие тоже часто обособляется, если сохраняет значение добавочного действия. Поэтому важно смотреть не только на форму, но и на смысл всего предложения.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Одиночное деепричастие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в повседневной речи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о действиях деепричастия помогают передать последовательность событий и движение. Благодаря им текст звучит живее, но остаётся ясным и компактным.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действий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 и объяснениях деепричастные формы помогают кратко сообщить, что нужно сделать сначала, а что потом. Это делает сообщение точным и удобным для чтения.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объяснения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и памятках для школы деепричастия часто встречаются рядом с важными указаниями. Они позволяют быстро описать действие и не перегружать текст лишними словами.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памятки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 деепричастия помогают показать порядок действий: открыв приложение, выбрав файл, нажав кнопку. Такой способ изложения делает шаги короткими и понятными.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85143"/>
            <a:ext cx="4535700" cy="2487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Глагол, причастие и деепричастие: сравнение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близкие формы, чтобы увидеть, чем они различаются по значению, вопросам и изменяемости.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связано с действием, но не называет предмет и не изменяется, поэтому занимает особое место рядом с глаголом и причастием.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примеры нормативного употребления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школьники обычно ошибаются в двух случаях: когда деепричастие относится не к тому действующему лицу и когда его можно заменить более простым глаголом.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вида ошибок чаще всего мешают построить предложение правильно.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особенно удобны там, где нужно быстро передать последовательность действий и не перегружать текст повторяющимися словами.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практические и повествовательные тексты: именно там деепричастие помогает соединять действия кратко и точно.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деепричастия встречаются чаще всего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схема по типичным сферам употребления; данные условные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как единое смысловое целое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включает само деепричастие и зависимые слова. Вместе они называют дополнительное действие, связанное с главным действием в предложении.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оборот отвечает на вопрос обстоятельства и уточняет, как, когда или при каком условии совершается основное действие.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относится к тому же лицу, что и сказуемое. Если действующие лица разные, смысл предложения нарушается и его нужно перестроить.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действующее лицо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школьному правилу: смысл, действующее лицо, вид и пунктуация.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деепричастие в предложении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 художественной речи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вылетел из класса, быстро застёгивая рюкзак и оглядываясь на звонок. В нескольких словах автор передаёт и движение, и настроение героя. Текст становится живым, потому что действие не прерывается.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по коридору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шла по дорожке, не отрывая глаз от книги, и всё вокруг словно двигалось вместе с ней. Деепричастие помогает показать, что два действия происходят одновременно, без длинного объяснения.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 ходу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Путники медленно поднимались по лестнице, негромко переговариваясь и улыбаясь прохожим. Такая форма делает описание более динамичным и помогает читателю сразу увидеть картину, а не только услышать о ней.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движении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легко заметить общий корень, но смысл меняется вместе с видом глагола, от которого образована форма.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несовершенного вида передают одновременность, а совершенного — действие, которое произошло раньше основного.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смысловых пар деепричастий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форм деепричастий; схема иллюстративная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64041"/>
            <a:ext cx="4839600" cy="1530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связь между видом глагола, суффиксом и временем действия: это помогает быстро определить смысл формы.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и виду глагола можно понять, когда происходит добавочное действие: одновременно с главным или до него.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формам деепричастий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деепричастии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называет основное действие, а показывает дополнительное. Оно помогает сделать предложение точнее и короче.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 меняется по родам, числам и лицам, поэтому её легко узнать в предложении по форме и смыслу.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употреблением важно проверить смысл и запятые. Особенно нужно следить, чтобы деепричастие относилось к тому же лицу, что и сказуемое.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образовать оборот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деепричастию добавляются зависимые слова, получается деепричастный оборот. Он связывается с одним и тем же действующим лицом.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делает речь короче, точнее и выразительнее. Оно помогает соединять действия в одном предложении, а знание правил формы и пунктуации уберегает от ошибок.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деепричастие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2026-05-28T18:28:19Z</dcterms:created>
  <dcterms:modified xsi:type="dcterms:W3CDTF">2026-05-28T18:28:19Z</dcterms:modified>
</cp:coreProperties>
</file>