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Хитридиомикота: основные темы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водные грибы с жгутиковыми спорами и уникальными жизненными циклами.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хитридиомицетов началось в XIX веке благодаря микроскопическим исследованиям. Современные методы раскрывают их разнообразие и распространение по всему миру.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и современное изучение хитридиомицетов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Хитридиомикота входит в царство Грибы и включает около 100 родов и приблизительно 1000 видов с уникальными признаками.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Хитридиомикота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Характерной чертой являются подвижные жгутиковые зооспоры, отличающие их от других грибов икторальной группы.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занимают отдельное место в систематике, так как сочетают признаки грибов и одноклеточных протистов.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обычно округлые или овальные, одиночные или в колониях, со стенкой из хитина. В клетках расположены ядро и вакуоли, что характерно для грибов.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зооспор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Зооспоры оснащены жгутиком, который обеспечивает им активное передвижение в водной среде для поиска подходящего субстрата.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черты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Хитридиомицеты обладают самыми мелкими и подвижными спорами, что помогает им быстро распространяться в воде.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Биоэкология, 2020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размер спор обеспечивает эффективное распространение и приспособленность к водной среде обитания.
</a:t>
            </a:r>
            <a:endParaRPr lang="en-US" sz="1291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спор разных грибов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делится на классы Chytridiomycetes и Monoblepharidomycetes с разными биологическими особенностями.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основные представители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роды включают Chytridium, Synchytrium и Rhizophydium, которые отличаются по образу жизни и морфологии.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Synchytrium endobioticum – известный патоген картофеля, вызывающий бородавчатость и значительный ущерб.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Моноблефаридомицеты отличаются половым размножением и обеспечивают важные экологические функции в пресных водах.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хитридиомицета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образуют жгутиковые зооспоры, которые плавают в воде и прикрепляются к субстрату, начиная новый цикл развития. Это обеспечивает быстрое размножение в благоприятных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спорообразования и развитие зооспор
</a:t>
            </a:r>
            <a:endParaRPr lang="en-US" sz="139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покоя и её роль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неблагоприятных условиях хитридиомицеты образуют покоящиеся структуры с утолщённой стенкой, что позволяет им переживать засуху и холод, сохраняя жизнеспособность.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хитридиомицета: этапы развития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образований спор и стадий адаптации в водной среде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– бесполый с помощью подвижных зооспор, обеспечивающих быстрое распространение и колонизацию новых сред.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встречается преимущественно у Monoblepharidomycetes, где происходит слияние крупной яйцеклетки и подвижного сперматозоида (оогамия).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существование полового цикла, у большинства видов преобладает бесполое размножение за счёт высокой эффективности.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Хитридиомицеты участвуют в разложении органических веществ в пресных водах и влажных почвах, помогая восстанавливать экосистемы.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паразитируют на водорослях и простейших, контролируя их численность и поддерживая биоразнообразие.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на растениях влияет на сельскохозяйственные культуры, что имеет экономическое значение и требует контроля.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способствует переработке веществ и поддержанию баланса в водных пищевых цепях.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хитридиомицетов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Экологический обзор водных грибов, 2021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распространенность хитридиомицетов в различных средах: пресные воды занимают почти половину всех находок, влажная почва и болота также важны для их обитания, а паразитические ассоциации менее распространены.
</a:t>
            </a:r>
            <a:endParaRPr lang="en-US" sz="924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Хитридиомицеты преимущественно обитают в водных и влажных средах, что объясняет их адаптации к таким экосистемам.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встречаемости хитридиомицетов по средам обитания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Хитридиомицеты как паразиты растений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паразит вызывает образование бородавок на картофеле, приводя к существенным потерям урожая. Болезнь распространена в Европе и России, что негативно сказывается на сельскохозяйственном производстве.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картофельной бородавчатости Synchytrium endobioticum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хитридиомицетов на кукурузу и рис
</a:t>
            </a:r>
            <a:endParaRPr lang="en-US" sz="1494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вызывают заболевания на кукурузе и рисе, снижая их продуктивность и качество. Присутствие этих грибов отмечено в разных регионах, включая США, где ведутся работы по контролю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Batrachochytrium dendrobatidis поражает кожу лягушек и саламандр, нарушая жизненно важные функции и вызывая заболевания.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XX века этот гриб стал причиной массовой гибели амфибий во многих регионах, приводя к резкому снижению их численности.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инфекции оказывает серьезное воздействие на экосистемы, где амфибии играют ключевую роль в пищевых цепях.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Batrachochytrium dendrobatidis на популяции амфибий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зооспоры обеспечивают активное и направленное движение в воде, что облегчает поиск и захват субстрата.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хитридиомицетов к водной среде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формируются непосредственно на субстрате в водной среде, что способствует успешному развитию новых спор.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покоя в виде цист позволяет выживать при пересушивании и изменении условий, обеспечивая устойчивость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Хитридиомицеты расщепляют органические остатки, участвуя в переработке детрита и обеспечении питательных веществ для микрофауны.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водорослей и простейших, влияя на биомассу и динамику пресноводных экосистем.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хитридиомицетов в пищевых цепях экосистем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методы позволяют изучать структуру клеток и стадии жизненного цикла с высокой точностью.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хитридиомицетов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Культивирование на агаре применяется для изоляции и изучения жизненных особенностей грибов в лаборатории.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технологии, такие как ПЦР, используются для таксономической идентификации и выявления новых видов.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сосредоточены на генетическом разнообразии и экологии, что расширяет понимание роли хитридиомицетов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765843"/>
            <a:ext cx="4164900" cy="1851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микологического обзора, 2020 год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хитридиомицетов, зигомицетов и аскомицетов по морфологии спор, среде обитания и способам размножения.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Хитридиомицеты выделяются подвижными спорами и преимущественно водным образом жизни, что отличает их от других грибных отделов.
</a:t>
            </a:r>
            <a:endParaRPr lang="en-US" sz="1209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отделов грибов: основные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Хитридиомицеты служат модельными организмами для изучения эволюционных адаптаций к водной среде и происхождения грибов.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хитридиомицетов в науке и биотехнологии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применяют в биоконтроле вредителей и биодеградации органических отходов, обеспечивая экологически чистые технологии.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как биоиндикаторы состояния пресноводных экосистем, помогая оценивать экологическое здоровье водоемов.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Хитридиомицеты способны выдерживать температуры до −20°C, демонстрируя высокую устойчивость к экстремальным условиям.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Rhizophydium стал первым грибом, изученным с помощью электронного микроскопа, что расширило знания о микроструктуре грибов.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хитридиомицетах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уникальность и важность отдела Хитридиомикота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Хитридиомицеты — древняя группа грибов, критически важная для поддержания экологического баланса водных систем и научных исследований биоразнообразия.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2026-05-09T11:19:18Z</dcterms:created>
  <dcterms:modified xsi:type="dcterms:W3CDTF">2026-05-09T11:19:18Z</dcterms:modified>
</cp:coreProperties>
</file>