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10 класса: стереометрия, фигуры и основные способы решения задач
</a:t>
            </a:r>
            <a:pPr algn="l" indent="0" marL="0">
              <a:lnSpc>
                <a:spcPct val="90000"/>
              </a:lnSpc>
              <a:buNone/>
            </a:pPr>
            <a:r>
              <a:rPr lang="en-US" sz="14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пространство: точки, прямые, плоскости, многогранники, тела вращения и сечения.
</a:t>
            </a:r>
            <a:endParaRPr lang="en-US" sz="3186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10 класс начинает изучение стереометрии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расширяет геометрию до трёх измерений: важно не только измерять, но и видеть взаимное положение объектов. В 10 классе решают задачи на многогранники, углы между прямыми и плоскостями, площади граней, полную поверхность и объёмы. Опора — знания о треугольниках, параллелограммах, окружности, подобии и теореме Пифагора.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геометрические объекты в пространстве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не имеет размеров, прямая характеризуется длиной, а плоскость бесконечна в двух направлениях. Эти представления задают «каркас» для всех пространственных построений и рассуждений.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занимают объём и ограничиваются поверхностями: призма, пирамида, цилиндр, конус, шар. В стереометрии важно описывать не только «что это», но и как именно поверхности связаны между собой.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дополняет язык: отмечают вершины, рёбра, грани и диагонали. Для решения нужно отличать элементы и их отношения: принадлежность, пересечение, параллельность и перпендикулярность.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285" y="1736425"/>
            <a:ext cx="3636480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стереометрии и их смысл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задают «правила игры» для пространства и объясняют, почему доказательства в стереометрии часто сводятся к анализу принадлежности.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построение и многие доказательства опираются на три утверждения: они позволяют однозначно установить плоскость, линию пересечения и принадлежность объектов.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геометрии, раздел «Аксиомы стереометрии» (школьная формулировка).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прямых в пространстве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пространстве две прямые могут пересекаться, быть параллельными или скрещивающимися. Скрещивание — новое понятие: такие прямые не лежат в одной плоскости и не имеют общей точки.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скрещивающихся прямых связан с отсутствием общей плоскости. На рисунке это передают перспективой и штриховыми линиями, чтобы не смешивать с пересечением.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задач 10 класса критично отличать параллельность от скрещивания: именно это определяет, какие признаки применять, и какие углы (либо расстояния) корректно вычислять.
</a:t>
            </a:r>
            <a:endParaRPr lang="en-US" sz="107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взаимное положение прямой и плоскости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5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рассуждений для установления: лежит ли прямая в плоскости, пересекает ли её или параллельна.
</a:t>
            </a:r>
            <a:endParaRPr lang="en-US" sz="1154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пространственных фигур на плоскости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видимая часть рёбер изображается сплошными линиями, а невидимая — штриховыми. Это позволяет не «домыслить» лишнее и сохранить именно те отношения, которые заданы условием.
</a:t>
            </a:r>
            <a:endParaRPr lang="en-US" sz="986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Видимые и невидимые рёбра на рисунке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рёбра и параллельные прямые отмечают одинаковыми условными знаками. Тогда читается структура фигуры, и проще отслеживать, какие элементы считаются взаимосвязанными.
</a:t>
            </a:r>
            <a:endParaRPr lang="en-US" sz="992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равенства и параллельности — для ясности
</a:t>
            </a:r>
            <a:endParaRPr lang="en-US" sz="104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куба или другой фигуры не обязан быть проекцией «в масштабе», но должен сохранять параллельность, принадлежность и пересечения. Подписи вершин, рёбер и плоскости сечения помогают работать с условием.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куб с диагональю и секущей плоскостью
</a:t>
            </a:r>
            <a:endParaRPr lang="en-US" sz="12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29617"/>
            <a:ext cx="220800" cy="196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прямых и плоскостей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доказательству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прямые параллельны одной и той же прямой, то они параллельны друг другу и лежат в одной плоскости. Этим пользуются в призмах и параллелепипедах.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плоскости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плоскости параллельны, если они не пересекаются. Расстояние между ними постоянно, что помогает обосновывать равные отрезки в задачах.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 плоскость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параллельна плоскости, если они не имеют общих точек. Тогда прямая «идёт рядом» и не пересекает поверхность плоскости.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в пространстве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«две перпендикулярные» для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перпендикулярна двум пересекающимся прямым плоскости, то она перпендикулярна всей плоскости. Это сильный признак для доказательств.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плоскостями через линию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двух плоскостей определяют по углу между пересекающимися прямыми, перпендикулярными линии их пересечения.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перпендикулярность прямой и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перпендикулярна плоскости, если она перпендикулярна каждой прямой этой плоскости, проходящей через точку пересечения.
</a:t>
            </a:r>
            <a:endParaRPr lang="en-US" sz="1103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Угол: используем проекцию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прямой и плоскостью находят как угол между прямой и её проекцией на плоскость. Так определение превращается в вычисление.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встречающиеся пространственные фигуры в школьных задачах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отрабатывают призмы и пирамиды: на них удобно выстраивать сечения, искать диагонали и углы. Тела вращения дают самостоятельный пласт задач на поверхности и объёмы.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подтверждает «учебную» логику: базовые многогранники служат опорой для пространственных отношений, а тела вращения закрепляют формулы и преобразования площади/объёма.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и структура тем в курсе стереометрии (точные проценты в учебниках обычно не фиксируются).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Многогранники: призма, пирамида, параллелепипед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 ограничен конечным числом многоугольников, называемых гранями. На чертеже важно различать вершины, рёбра и диагонали: именно они задают связи для дальнейших вычислений площадей и объёмов.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имеет две равные и параллельные грани-основания, а боковые грани — параллелограммы. Высота призмы помогает переходить от объёмных задач к площадям оснований и сечениям.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пирамиды одно основание, а боковые грани — треугольники. Через высоту пирамиды и расстояния от вершины до рёбер удобно строить сечения и находить площади для последующих формул.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 — частный случай призмы: все его грани — параллелограммы. Поэтому его элементы (включая пространственные диагонали) системно связаны, а решения часто сводятся к вычислению по длинам и площадям.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многогранников плоскостью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— фигура, полученная при пересечении многогранника плоскостью. Его вид напрямую зависит от положения секущей плоскости относительно рёбер и граней: получаются треугольники, четырёхугольники, пятиугольники и др.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чаще всего секущая плоскость проходит через заданные точки, ребро или диагональ. Тогда построение сводится к аккуратному поиску линий пересечения плоскости с каждой гранью.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работают как «внутренний чертёж»: по ним находят площади, углы и расстояния внутри объёмного тела. Главное — сохранить корректные параллельности и точки пересечения на линиях ребер.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6649" y="1736425"/>
            <a:ext cx="3455802" cy="2464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 10 класса по стереометрии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собрана как справочный конспект: для ключевых фигур указаны величины и соответствующие формулы объёма. Это помогает быстро выбрать нужное соотношение в задаче.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объёма объединяет идея «площадь основания × высота», а для пирамиды появляется коэффициент 1/3; для тел вращения радиусы входят через круговые площади и соответствующие множители.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школьных формул по геометрии (школьная программа).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расстояний и углов в пространстве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прямой и от точки до плоскости определяют через длину перпендикуляра. Именно наличие прямого угла фиксирует «короткий путь» и позволяет переходить к прямоугольным треугольникам.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скрещивающимися прямыми равно длине общего перпендикуляра. Для параллельных плоскостей расстояние измеряют по перпендикуляру, проведённому от одной плоскости к другой.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вычислениях в задачах 10 класса часто используют сечения: в них получаются удобные треугольники, а затем применяются теорема Пифагора и тригонометрические соотношения для углов и расстояний.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 по стереометрии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ошибка возникает не в формуле, а в переводе условия на язык чертежа: если неверно выбрана плоскость-сечение или высота, вычисления становятся логически неверными.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основной риск связан с интерпретацией пространства по рисунку и корректностью геометрических связей. Поэтому контроль начинается с чертежа и формулировки признаков.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Педагогические наблюдения и типология ошибок по школьным заданиям (без привязки к конкретной статистике).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113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5738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487" y="1484375"/>
            <a:ext cx="221625" cy="295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роль геометрии в реальных объектах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9172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конструкции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Цилиндры и конусы применяются в резервуарах, трубах и технических деталях. Расчёт площади поверхности влияет на покрытие и теплообмен, а объём — на вместимость и подбор узлов.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793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Инженерный расчёт и дизайн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геометрия связывает чертёж и измерения: она помогает прогнозировать прочность, расход материалов и габариты. Для школы вывод таков: модели описывают реальные формы вокруг нас.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40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планировка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призм и параллелепипедов часто встречаются в зданиях, контейнерах и упаковке. Понимание диагоналей, сечений и объёмов помогает корректно оценивать размеры элементов и материалы.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планиметрия и стереометрия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Планиметрия задаёт базу для работы с треугольниками, четырёхугольниками, окружностью, подобием и теоремой Пифагора. Эти идеи затем становятся «языком» для пространственных рассуждений.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стереометрии те же знания применяются внутри объёмных задач: элементы фигур проецируются на плоскость или возникают как плоские сечения. Поэтому умение видеть прямоугольные треугольники критично.
</a:t>
            </a:r>
            <a:endParaRPr lang="en-US" sz="1063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полезны прямоугольные треугольники, которые появляются в сечениях. По ним находят высоту, диагональ и углы наклона, превращая сложное пространство в последовательность понятных шагов.
</a:t>
            </a:r>
            <a:endParaRPr lang="en-US" sz="10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по геометрии в 10 классе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действий помогает системно работать с расстояниями, углами и объёмами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базовых задач по теме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куба со стороной a диагональ равна a√3, а площадь полной поверхности — 6a². Эти результаты показывают, как диагонали и площади связаны через треугольники граней.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прямоугольного параллелепипеда с рёбрами 3, 4 и 12 пространственная диагональ равна 13. Это наглядный пример применения теоремы Пифагора в трёхмерной конфигурации.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призмы удобно находить как произведение площади основания на высоту, а объём пирамиды — как треть этого произведения. В задачах это облегчает переход от чертежа к числам.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изучает фигуры в пространстве и опирается на аксиомы, свойства параллельности и перпендикулярности, а также на построение сечений. Многогранники и тела вращения требуют владения формулами площадей, объёмов, расстояний и углов; уверенный чертёж и пространственное воображение делают решения достижимыми, а практическая ценность проявляется в архитектуре, технике и измерениях.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курса стереометрии для 10 класса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2026-05-13T10:55:17Z</dcterms:created>
  <dcterms:modified xsi:type="dcterms:W3CDTF">2026-05-13T10:55:17Z</dcterms:modified>
</cp:coreProperties>
</file>