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Phobias &amp; Fears: тема урока английского языка в 7 классе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страхи, эмоции и способы говорить о них по-английски.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страхи и фобии нужны в английском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чувствах, понимать тексты и уверенно отвечать в диалоге. Ученики учатся сравнивать эмоции, использовать точные слова и описывать личный опыт в понятной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темы: fear, afraid, scared, frightened, anxious
</a:t>
            </a:r>
            <a:endParaRPr lang="en-US" sz="1752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обозначает страх как чувство или опасение. Это существительное, поэтому оно часто описывает саму эмоцию, а не конкретный предмет: a fear of dogs, a fear of the dark.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Afraid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Afraid обычно используется в конструкции be afraid of. Она помогает сказать, чего именно человек боится: I’m afraid of spiders, I’m afraid of speaking in class.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Scared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Scared передаёт сильный испуг и чаще звучит в разговорной речи. Это слово удобно для описания живой реакции на ситуацию, например: I’m scared of the noise at night.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Frightened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Frightened тоже означает сильный страх, но звучит чуть более формально. Его используют, когда хотят подчеркнуть серьёзность переживания: She was frightened by the sudden sound.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Anxious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Anxious связано не столько с испугом, сколько с тревогой и ожиданием неприятного события. Это слово полезно, когда речь идёт о волнении перед тестом или выступлением.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слова различаются по значению, а не только по переводу. Это помогает выбирать нужное слово в зависимости от ситуации и силы эмоции.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и их смысловые связи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и afraid связаны с самим страхом, scared и frightened — с реакцией, anxious и nervous — с тревогой.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для урока English,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эмоции страха в речи и на картинке
</a:t>
            </a:r>
            <a:endParaRPr lang="en-US" sz="2192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волнуется, он часто отвечает короче обычного. Речь становится менее связной, появляются паузы, а смысл передаётся простыми словами без длинных объяснений.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страхе люди нередко повторяют слова или используют very, really и so. Такие усилители помогают передать сильное чувство: I’m very nervous, I’m really scared.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 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слышен в интонации и заметен по поведению: голос становится тише, речь замедляется, человек держится за вещи и старается выглядеть спокойнее.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be afraid of и типичные примеры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be afraid of помогает сказать, чего именно человек боится. После of обычно стоит существительное или форма -ing: afraid of dogs, afraid of flying.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полезна в школьных ситуациях: I’m afraid of speaking in public, He is afraid of making mistakes, They are afraid of tests.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Afraid не употребляется без предлога of, если за ним идёт объект страха. Поэтому правильно говорить I’m afraid of spiders, а не I’m afraid spiders.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словом fear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как существительное тоже выражает страх, но строится иначе: a fear of heights, a fear of the dark. Это помогает не путать форму и 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страха и волнения в английском
</a:t>
            </a:r>
            <a:endParaRPr lang="en-US" sz="237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для 7 класса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меняется смысл в зависимости от слова и ситуации.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слова обозначают одинаковую эмоцию: fear и afraid описывают страх, nervous — волнение, calm — противоположное состояние.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о своих страхах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короткого устного ответа в 4–5 предложений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3297168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в которых появляется страх
</a:t>
            </a:r>
            <a:endParaRPr lang="en-US" sz="218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ученики часто волнуются, когда нужно читать перед классом. Страх связан с ошибками, незнакомыми словами и вниманием одноклассников.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доске может вызывать напряжение, особенно если нужно быстро говорить по-английски. В такой ситуации ученику важно вспомнить знакомые фразы и говорить спокойно.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проверочной работой страх часто связан с ожиданием оценки. Ученики переживают из-за времени, заданий и возможных ошибок, поэтому им нужны простые слова для описания состояния.
</a:t>
            </a:r>
            <a:endParaRPr lang="en-US" sz="977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презентация или диалог у доски могут пугать не меньше, чем тест. Здесь особенно полезны выражения nervous, afraid of and scared of, чтобы рассказать о своих чувствах.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перед классом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знакомые школьникам ситуации и личные страхи. Такой формат помогает быстро увидеть, что волнует подростков чаще всего.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страхи у подростков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страхи, связанные с выступлением и учёбой; далее идут бытовые и личные страхи, которые легко обсудить в классе.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для урока English,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признаки страха и тревоги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Сердцебиение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пугается, сердце начинает биться чаще, дыхание становится неровным, а тело напрягается. По-английски это можно описать как fast heartbeat и short breaths.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Потливость и дрожь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часто вызывает sweating и shaking: ладони становятся влажными, а руки могут слегка дрожать. Такие признаки легко заметить и назвать простыми словами в устном ответе.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во рту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волнении человеку бывает трудно говорить: появляется dry mouth, голос звучит тише, а паузы становятся длиннее. Это помогает показать связь эмоции и речи.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 теле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Нервозность отражается в плечах, позе и движениях. Ученик может зажаться, опустить взгляд или сжимать руки. Такие детали делают описание чувства более точным.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frightened или anxious, ему сложнее подбирать слова и строить длинные фразы. Поэтому в теме важно учиться говорить коротко, ясно и без лишнего стресса.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ярких примера помогают сразу увидеть, что фобия — это не просто страх, а конкретный и устойчивый вид боязни.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примера — arachnophobia, claustrophobia и acrophobia — показывают, как английский язык называет очень определённые страхи через словообразование.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Phobias &amp; Fears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распространённых фобий на английском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Phobias &amp; Fears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называются фобии, чего именно человек боится и как это сказать простым английским предложением.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строятся по одной модели, поэтому ученикам легко подставлять новое слово и говорить о страхах без сложной грамматики.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страх закрепляется через избегание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цикл реакции: пугающая ситуация сначала вызывает страх, а затем избегание временно снижает 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способах справляться со страхом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breathe slowly помогает описать первый шаг к успокоению. Она показывает, что человек контролирует дыхание и старается снизить напряжение перед трудной ситуацией.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спокойно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talk to someone подходит, когда поддержка другого человека помогает почувствовать себя увереннее. В школьных ситуациях это может быть друг, учитель или родитель.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Поговорить с кем-то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take a break полезна, когда нужно немного отойти от стресса и собраться с мыслями. Она звучит естественно в разговоре о школьных делах.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listen to music подходит для описания спокойного способа отвлечься. Оно показывает, что ученику помогает привычное и приятное действие после волнения.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напряжение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ask for help особенно важна, когда страх мешает справиться самостоятельно. Она учит говорить о поддержке просто и вежливо, без лишних объяснений.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тревога часто связана не только с языком, но и с вниманием одноклассников. Регулярная подготовка помогает снизить страх говорить вслух.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выступлением: от сильного волнения к уверенности
</a:t>
            </a:r>
            <a:endParaRPr lang="en-US" sz="201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повторений и практики, тем ниже уровень тревоги и тем увереннее становится ответ у доски.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speaking in class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страхах на уроке английского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страхе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можно начать с простого вопроса What are you afraid of? Он помогает быстро перейти к теме и назвать конкретный объект, ситуацию или действие без длинного вступления.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отвечает кратко: I’m afraid of speaking in public или I’m nervous before tests. Такие фразы звучат естественно и подходят для устного упражнения в 7 классе.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спросить Are you scared of insects? и дать уточнение I’m not scared of them, but I dislike them. Это тренирует точность и вежливый разговор.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слов темы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предлога of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afraid почти всегда нужен предлог of: I’m afraid of dogs. Неполный вариант I’m afraid dogs звучит неправильно и мешает передать точный смысл страха.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предлог с nervous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nervous обычно употребляется с about: I’m nervous about the test. Предлог from в этой конструкции не используется, поэтому его важно запомнить отдельно.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scared и scary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Scared описывает чувство человека, а scary — то, что вызывает это чувство. Поэтому правильно сказать I’m scared of the dog, но The dog is scary.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 afraid of, be scared of и be nervous about не означают одно и то же. Различие между ними помогает сделать речь естественной и 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05301"/>
            <a:ext cx="4646100" cy="16602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лексики и грамматических моделей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Phobias &amp; Fears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проверить, как правильно использовать ключевые слова и конструкции в предложении.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предлога и формы слова важнее длины ответа: именно она делает высказывание понятным и естественным.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страхи и фобии на английском языке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научились различать fear, afraid, scared, frightened, nervous и anxious, говорить о своих чувствах и описывать способы успокоиться. Теперь тема звучит просто и по-английски естественно.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2026-05-30T20:27:22Z</dcterms:created>
  <dcterms:modified xsi:type="dcterms:W3CDTF">2026-05-30T20:27:22Z</dcterms:modified>
</cp:coreProperties>
</file>