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всему живому двигаться, греться и работать.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Энергия: где она живёт и как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окружает нас дома, в школе и на улице: она зажигает свет, приводит в движение транспорт, согревает и заставляет работать разные приборы.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теле человека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энергию из еды. Хлеб, каша, фрукты, овощи, молоко и мясо помогают расти, учиться и играть, как маленький внутренний аккумулятор.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расходует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бегаем, прыгаем или играем в подвижные игры, тело тратит больше энергии. Поэтому после активного дня так приятно присесть и перевести дух.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помогает восстановиться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спокойный отдых нужны, чтобы силы вернулись. Во сне организм словно подзаряжается, а утром снова готов к урокам, прогулкам и новым открытиям.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движение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двигается, тем важнее получать достаточно полезной пищи. Энергия из еды помогает мышцам работать, а мозгу — думать и запоминать.
</a:t>
            </a:r>
            <a:endParaRPr lang="en-US" sz="2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энергии на Земле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согревают Землю и освещают её днём. Без этого света было бы очень холодно, тёмно и совсем неуютно даже для самых смелых снежинок.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благодаря свету Солнца. Они словно ловят солнечные лучики и используют их, чтобы расти, цвести и кормить животных и людей.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солнечные панели превращают свет в электричество. Это удобно: солнце светит бесплатно, а приборы получают полезную энергию для работы.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нужно почти всему живому. Оно помогает растениям, животным и людям, поэтому его часто называют главным источником энергии на нашей планете.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энергия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энергия согревает воздух, воду и предметы вокруг нас. Мы замечаем её, когда держим тёплую кружку или садимся рядом с батареей.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предметы передают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чайник и батарея отдают тепло другим вещам. Поэтому вода нагревается, комната становится теплее, а руки быстро согреваются.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двигаются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нагревается, его частицы начинают двигаться быстрее. Из-за этого горячий чай постепенно остывает, а лёд в тёплых ладонях начинает таять.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энергия есть дома, в школе и на улице. Её можно почувствовать в солнечный день, возле костра или у тёплой печки, но осторожно!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09" y="3234319"/>
            <a:ext cx="577931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0194" y="6582569"/>
            <a:ext cx="444563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Бегущий ребёнок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бежит, его тело движется быстро и расходует много энергии движения. После активной игры хочется остановиться, отдышаться и немного отдохнуть.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в пути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едущего велосипеда тоже есть энергия движения. Чем быстрее он катится, тем больше этой энергии, а при остановке часть её превращается в тепло.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Катящийся мяч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получает энергию, когда его пинают или подбрасывают. Потом он катится, прыгает и замедляется, потому что энергия постепенно уходит на трение и звук.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и скорость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набирают и теряют энергию движения при раскачивании. Когда движение становится сильнее, энергия больше, а если качели остановить, она почти исчезает в движении.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меняется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энергии: от Солнца к растениям, пище и движению человека.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дома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помогает лампе светить, холодильнику охлаждать, телевизору показывать передачи и компьютеру работать. Без неё многие домашние дела стали бы очень медленными.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приходит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проводам электричество поступает от источника к приборам. Затем каждый прибор использует его по-своему: один светит, другой греет, третий движет детали.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розетками, проводами и вилками нужно обращаться осторожно. Детям нельзя трогать их без взрослых, потому что электричество полезно, но любит порядок и внимательность.
</a:t>
            </a:r>
            <a:endParaRPr lang="en-US" sz="27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энергия в природе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Земле тепло и освещение. Благодаря Солнцу растут растения, а жизнь на планете становится возможной.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полезные ископаемые долго образуются в недрах Земли. При сгорании они дают много тепла, но их запасы ограничены.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вращает лопасти, а вода крутит турбины. Так природа помогает людям получать энергию без сгорания топлива.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каждый день, поэтому его энергия постоянно доступна. Солнечные панели умеют превращать свет в электричество для домов и приборов.
</a:t>
            </a:r>
            <a:endParaRPr lang="en-US" sz="2313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тоже может выполнять работу. Она крутит турбины и помогает вырабатывать электричество, не дожидаясь долгих миллионов лет.
</a:t>
            </a:r>
            <a:endParaRPr lang="en-US" sz="2513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заканчивается быстро: он дует снова и снова. Его сила может вращать лопасти и помогать получать полезную энергию.
</a:t>
            </a:r>
            <a:endParaRPr lang="en-US" sz="2658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помогают беречь воздух и природные ресурсы. Если использовать их разумно, планете будет легче дышать, а людям — жить удобно.
</a:t>
            </a:r>
            <a:endParaRPr lang="en-US" sz="2428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Невозобновляемые источники энергии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появились в недрах Земли не вчера и даже не позавчера. Им понадобились миллионы лет, поэтому такие запасы нельзя быстро восстановить.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не бесконечен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есть не везде и не в огромном количестве. Если их использовать слишком активно, часть запасов со временем просто закончится, как последний кусочек мела.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сгорании угля, нефти и газа выделяется много энергии. Поэтому их используют для отопления, работы заводов и выработки электричества, но это требует осторожности.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под 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такое топливо горит, в воздух попадают дым и вредные вещества. Поэтому люди стараются находить более чистые способы получать энергию для домов и транспорта.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тянется к свету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солнечные лучи попадают на листья, и растения начинают свой тихий труд. Они растут, цветут и дают плоды. Без света зелёный мир не смог бы жить так дружно и уверенно.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рисует перемены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холме ветер гнёт траву, шевелит ветви и помогает расправлять крылья ветряным мельницам. Он не стоит на месте и меняет всё вокруг понемногу, будто невидимый помощник природы.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живые берега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бежит по камням, а её течение переносит песок и меняет берега. Но если в воду попадает мусор или грязь, рыбам и растениям становится трудно жить, и природа грустит.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рядом с природой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 для экономии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лишний свет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комната пустая, свет ей не нужен. Одна маленькая привычка помогает беречь электричество и делает счёт за него чуть спокойнее, без лишних огорчений.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дневной свет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полезно открыть шторы и работать при солнце. Тогда лампочка отдыхает, а глаза получают мягкий естественный свет, который очень удобно использовать дома и в школе.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тепло в комнате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закрытая дверь помогает не выпускать тёплый воздух. В комнате дольше остаётся уютно, а батареям не приходится трудиться изо всех сил, как настоящим трудолюбивым героям.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тратить воду зря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течёт без дела, расходуются не только капли, но и энергия, которая нужна для её подачи и нагрева. Лучше закрывать кран сразу и аккуратно.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идёт по дому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электричество появляется, приходит в дом и превращается в разные полезные действия в обычных приборах.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игрушках и играх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и 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батарейках двигаются, мигают и иногда даже подают звуки. Батарейка даёт им электрическую энергию, и игрушка начинает работать почти как маленький помощник.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Заводной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заводной игрушке спрятана пружина. Когда её заводят, она запасает энергию, а потом медленно отдаёт её, заставляя машинку или зверька двигаться вперёд.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Фонарики и подсветка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помогает видеть в темноте, потому что батарейка превращает запасённую энергию в свет. Это удобно в походе, дома и даже при поиске игрушки под диваном.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мяч сжать или подбросить, он получает энергию движения и упругости. Поэтому он отскакивает от пола, катится и делает игру ещё веселее.
</a:t>
            </a:r>
            <a:endParaRPr lang="en-US" sz="2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звук и тепло как разные виды энергии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 светит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лампочку поступает электричество, она превращает его в свет. Комната становится яркой, а читать и рисовать сразу легче, будто солнце заглянуло в окно.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Обогреватель греет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Обогреватель превращает электрическую энергию в тепло. Воздух вокруг становится теплее, и в комнате приятнее сидеть, особенно когда за окном гуляет холодный ветер.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 получает электрическую энергию и делает звук. Мы слышим музыку, речь или звонок, хотя внутри всё происходит очень быстро и почти незаметно для глаз.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 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меняет свой вид, но не пропадает. Это видно в лампе, колонке и чайнике: один и тот же источник помогает делать разные полезные дела.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 опасная энергия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полезна, когда освещает комнату, согревает дом или помогает ехать велосипеду. Без неё многие привычные дела стали бы очень медленными и скучными.
</a:t>
            </a:r>
            <a:endParaRPr lang="en-US" sz="2379" dirty="0"/>
          </a:p>
        </p:txBody>
      </p:sp>
      <p:sp>
        <p:nvSpPr>
          <p:cNvPr id="9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не для игр
</a:t>
            </a:r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приборы требуют внимания, потому что электричество быстро и незаметно. Детям нельзя трогать их без разрешения и помощи взрослых.
</a:t>
            </a:r>
            <a:endParaRPr lang="en-US" sz="2510" dirty="0"/>
          </a:p>
        </p:txBody>
      </p:sp>
      <p:sp>
        <p:nvSpPr>
          <p:cNvPr id="10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даёт тепло и свет, но может обжечь руки и испортить вещи. Поэтому рядом с огнём нельзя играть и нужно слушать взрослых.
</a:t>
            </a:r>
            <a:endParaRPr lang="en-US" sz="2617" dirty="0"/>
          </a:p>
        </p:txBody>
      </p:sp>
      <p:sp>
        <p:nvSpPr>
          <p:cNvPr id="11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надо 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Чайник, плита и батарея могут быть очень тёплыми даже на вид. Лучше сначала спросить взрослого, а потом уже касаться, чтобы не получить неприятный сюрприз.
</a:t>
            </a:r>
            <a:endParaRPr lang="en-US" sz="2518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помогает в школе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встречает ребят светом в коридорах, теплом в классах и звонком, который зовёт на урок. Всё это работает благодаря энергии.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энергия помогает лампочке светить, компьютеру включаться, а бумажной мельнице крутиться. Так можно увидеть её действие прямо на парте.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 и в кабинетах энергия продолжает трудиться: она греет, освещает и помогает готовить. Школа становится хорошим местом для наблюдений и простых опытов.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про энергию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людям ходить, думать и работать, животным — бегать и расти, а растениям — тянуться к свету. Без неё жизнь была бы очень тихой.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много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световую, тепловую, электрическую энергию и энергию движения. В разных ситуациях она проявляется по-разному, но всегда помогает чему-то происходить.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переходит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 исчезает бесследно. Она может перейти из батарейки в свет, из пищи в движение или из электричества в тепло, как настоящий мастер превращений.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тратить энергию зря, природе легче отдыхать, а людям проще экономить ресурсы. Маленькие аккуратные привычки делают большую полезную работу.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нам учиться, играть, греться и двигаться. Она скрыта в солнце, еде, ветре, воде и электричестве. Если пользоваться ею бережно, мир остаётся удобным и добрым.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2026-05-25T20:50:26Z</dcterms:created>
  <dcterms:modified xsi:type="dcterms:W3CDTF">2026-05-25T20:50:26Z</dcterms:modified>
</cp:coreProperties>
</file>