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предложение: что это и зачем его изучают в 5 классе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смысл, одна грамматическая основа, понятные правила.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простое предложение помогает строить речь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ученики переходят от слов к законченной мысли. Простое предложение учит связывать слова, ставить знаки препинания и понимать основу синтаксического разбора.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1046" y="3524916"/>
            <a:ext cx="661172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простом предложении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сообщает об одном событии, действии или признаке. Даже если слов много, смысл остаётся единым и не распадается на несколько сообщений.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простого предложения — одна грамматическая основа. Это может быть подлежащее и сказуемое вместе или только один главный член.
</a:t>
            </a:r>
            <a:endParaRPr lang="en-US" sz="79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может сообщать факт, задавать вопрос или выражать просьбу. От цели высказывания зависит интонация и выбор знака в конце.
</a:t>
            </a:r>
            <a:endParaRPr lang="en-US" sz="79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простое предложение передаёт спокойное сообщение или сильное чувство. Восклицательная интонация делает высказывание ярче и эмоциональнее.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9366"/>
            <a:ext cx="4009200" cy="162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простого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признаки, по которым легко узнать простое предложение.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простого предложения — одна грамматическая основа; остальные признаки уточняют его форму и употребление.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в предложении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односоставном предложении основа выражена одним главным членом. В предложении «Темнеет» есть только сказуемое, но мысль всё равно остаётся законченной и понятной.
</a:t>
            </a:r>
            <a:endParaRPr lang="en-US" sz="1074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двусоставном предложении грамматическую основу составляют подлежащее и сказуемое. Например, в предложении «Мальчик читает книгу» подлежащее — «мальчик», сказуемое — «читает».
</a:t>
            </a:r>
            <a:endParaRPr lang="en-US" sz="10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что предложение простое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путать простое предложение со сложным.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простых предложений по цели высказывания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о факте или событии. Они спокойно передают информацию, поэтому чаще всего заканчиваются точкой и встречаются в обычной учебной речи.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нужны, чтобы получить ответ. В них интонация поднимается к концу, а на письме обычно ставится вопросительный знак.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выражают просьбу, совет или приказ. Они побуждают к действию и могут завершаться точкой или восклицательным знаком, если звучат особенно эмоционально.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в учебных 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такие предложения легко найти в чтении, заданиях и устных ответах.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учебной речи встречаются повествовательные предложения, потому что они помогают передавать информацию.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учебника и тетради по русскому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761" y="120742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простых предложений по интонации и составу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произносятся спокойно и ровно. Они подходят для обычного сообщения о факте, например: «Сегодня идёт дождь».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передают сильное чувство: радость, удивление, тревогу или восхищение. На письме они выделяются восклицательным знаком.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двусоставных предложениях есть подлежащее и сказуемое. Такая основа помогает точно назвать действующее лицо или предмет и его действие.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односоставных предложениях есть только один главный член. Мысль остаётся полной, хотя подлежащее и сказуемое не образуют пару.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60010"/>
            <a:ext cx="3971100" cy="1623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 второстепенные члены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члены предложения по вопросам и их роли в высказывании.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создают основу предложения, а второстепенные уточняют, дополняют и делают речь точнее.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 нераспространённые предложения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распространённом предложении к основе добавляются второстепенные члены, и речь становится точнее и выразительнее. Например: «На большой перемене звонок звенит громко».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состоит только из грамматической основы, поэтому сообщает мысль кратко и без лишних деталей. Например: «Звонок звенит».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простом 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внутри простого предложения появляется не всегда: она нужна при перечислении, обращении и некоторых вводных словах.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учебным примерам чаще встречаются повествовательные предложения, а знаки конца предложения зависят от цели и интонации.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материалов по русскому языку для 5 класса; без датировки.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в простом предложении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слову. Они уточняют мысль и помогают сделать высказывание более точным.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однородными могут быть подлежащие, сказуемые, дополнения или обстоятельства. Например: «В саду росли яблони, груши и сливы».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однородными членами часто ставятся запятые. Если они соединены одиночным союзом и в школьном правиле, запятая обычно не нужна.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простое и сложное предложение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проверки по грамматическим основам и союзам.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простого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Побудительная и восклицательная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Побудительная интонация делает просьбу или приказ более заметными. Восклицательная интонация передаёт сильное чувство: радость, удивление, тревогу или восхищение.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Повествовательная и вопросительная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повествовательных предложениях голос звучит ровно и спокойно. В вопросительных интонация обычно повышается к концу, потому что говорящий ждёт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простого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 и правильный способ проверки предложения.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 — количество грамматических основ. Союз и второстепенные члены не заменяют этого анализа.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и правила синтаксического разбора.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694" y="3524916"/>
            <a:ext cx="511875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простые предложения в повседневной речи
</a:t>
            </a:r>
            <a:endParaRPr lang="en-US" sz="2355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записях простые предложения помогают кратко фиксировать правило, задание или вывод. Они удобны для точной и понятной записи без лишних слов.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и разговоре такие предложения быстро передают вопрос, просьбу или новость. Они звучат естественно и не перегружают собеседника.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часто строятся из коротких простых предложений, чтобы информация сразу была ясной. Так легче заметить время, место или важное указание.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школьники используют простые предложения, когда отвечают, просят помощи или уточняют задание. Это помогает говорить чётко и по делу.
</a:t>
            </a:r>
            <a:endParaRPr lang="en-US" sz="8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простого предложения на схеме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времени стоит в начале, но не меняет строение предложения: оно по-прежнему имеет одну основу.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подтверждает, что второстепенные члены уточняют смысл, а простое предложение определяется одной грамматической основой.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учебного материала по русскому языку для 5 класса; без датировки.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находить простое предложение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быстрее определять границы мысли в тексте и понимать, где заканчивается одно высказывание и начинается другое.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ставить знаки препинания, потому что выбор точки, вопросительного или восклицательного знака зависит от типа предложения.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нужен для синтаксического разбора: без него трудно определить главные и второстепенные члены, однородные конструкции и обращения.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пригодится и дальше, когда школьники будут изучать сложные предложения, прямую речь и более трудные правила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предложение: основа грамотной речи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— это одна мысль и одна грамматическая основа. Умение узнавать его признаки помогает читать, писать и разбирать текст уверенно и без ошибок.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2026-05-22T16:44:59Z</dcterms:created>
  <dcterms:modified xsi:type="dcterms:W3CDTF">2026-05-22T16:44:59Z</dcterms:modified>
</cp:coreProperties>
</file>