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90-х годов XIX — начала XX века: кризис и обновление
</a:t>
            </a:r>
            <a:endParaRPr lang="en-US" sz="2167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перелома, когда литература ищет новые формы и смыслы.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тревога, перемены, поиск языка
</a:t>
            </a:r>
            <a:endParaRPr lang="en-US" sz="218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модернизация, рост городов и политическая нестабильность меняют жизнь общества и тон литературы. Писатели одновременно опираются на традицию и спорят о том, какой должна быть новая словесность.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литературы рубежа XIX–XX веков; датировка ключевых литературно-исторических этапов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и литературных сдвигов
</a:t>
            </a:r>
            <a:endParaRPr lang="en-US" sz="184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отрезке времени совпадают исторические потрясения и смена художественных программ.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общественный кризис, тем заметнее ускоряется обновление литературных форм и направлений.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конца века всё чаще звучат мотивы распада привычного уклада, одиночества и потери опоры. Так литература показывает, что старые ответы уже не помогают понять новую эпоху.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особенно важны точная деталь, подтекст и сдержанная авторская позиция. События внешне могут быть будничными, но за ними раскрываются глубокие жизненные противоречия и чувство исторической перемены.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 продолжает традицию правдивого изображения жизни, но сосредотачивается не только на социальных конфликтах, а и на внутреннем мире человека, его нравственном выборе и психологической неустойчивости.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реализм: наследие XIX века в новых условиях
</a:t>
            </a:r>
            <a:endParaRPr lang="en-US" sz="19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новая драма и искусство подтекста
</a:t>
            </a:r>
            <a:endParaRPr lang="en-US" sz="208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драматургическая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главное происходит не во внешнем действии, а в паузах, недосказанности и столкновении надежды с реальностью. Герои часто говорят о будущем, но не умеют изменить свою жизнь.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уходящей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становится образом мира, который уходит вместе с дворянской культурой. Через него Чехов показывает не только смену собственности, но и историческую неотвратимость перемен.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соединяет точность наблюдения с тонкой пейзажной живописью. Его проза и поэзия передают не только внешнюю красоту мира, но и его уязвимость, хрупкость и конечность.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«Антоновских яблоках» особенно ясно ощущается исчезновение старого дворянско-помещичьего уклада. Память о прошлом у Бунина всегда окрашена светлой грустью и сознанием невозвратности.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природа и человеческая жизнь в его творчестве воспринимаются как мгновение, которое уже уходит. Поэтому бунинский мир одновременно прекрасен и трагичен.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память об уходящем мире
</a:t>
            </a:r>
            <a:endParaRPr lang="en-US" sz="27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литература рубежа веков изображает человека и мир.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конца XIX — начала XX века
</a:t>
            </a:r>
            <a:endParaRPr lang="en-US" sz="748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символизм: основные различия
</a:t>
            </a:r>
            <a:endParaRPr lang="en-US" sz="258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символизм не исключают друг друга: первый сохраняет связь с действительностью, второй расширяет её смысловой горизонт.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искусство знака, намёка и тайны
</a:t>
            </a:r>
            <a:endParaRPr lang="en-US" sz="2316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система соответствий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стремится передать не внешний факт, а скрытую духовную реальность. Отсюда интерес к символу, звукописи, мифу и образу двойного мира, где видимое лишь намекает на невидимое.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проводник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символизме понимается как человек особого знания, способный уловить тайные связи бытия. Поэтому для направления так важны тема пророчества, тайны и особая музыкальность стиха.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Блока строятся вокруг образа Прекрасной Дамы и ожидания идеала. Личное чувство у него сразу приобретает оттенок духовного поиска и мечты о преображении мира.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 его поэзии усиливаются мотивы города, хаоса и народной стихии. Лирический герой всё чаще ощущает не только собственную судьбу, но и напряжение исторического времени.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замыкается в личной исповеди: его стихи постепенно выходят к теме России и её будущего. Именно поэтому он становится центральной фигурой символистской эпохи.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особенно заметно, как частное переживание превращается в чувство общей ответственности. Такая поэзия соединяет интимное и национально-историческое измерения.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от мистической лирики к историческому чувству
</a:t>
            </a:r>
            <a:endParaRPr lang="en-US" sz="16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рубежа веков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кризиса ценностей к множеству художественных программ.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737" y="150037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акмеизма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к ясному, предметному слову, которое называет вещь без тумана и недосказанности. Для них важны точная деталь, выверенная форма и смысловая определенность каждого образа.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Зримый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их поэзии — конкретные предметы, телесность, движение, цвет и осязание. Мотивы быта и повседневности не снижают поэзию, а делают её более убедительной и осязаемой.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не отказывается от традиции, а осмысляет её как живую память мировой культуры. Обращение к античности, Европе и историческому опыту помогает поэтам расширить содержание современного слова.
</a:t>
            </a:r>
            <a:endParaRPr lang="en-US" sz="16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лирика личного переживания и памяти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книгах Ахматовой любовь показана не как романтическая мечта, а как точное и часто болезненное переживание. Сдержанная интонация делает каждую эмоцию особенно напряжённой и достоверной.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поэзия соединяет личную судьбу с исторической памятью. Через мотивы ожидания, разлуки и внутренней стойкости Ахматова создает образ человека, который сохраняет достоинство перед лицом утрат.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литературных направлений по школьному курсу русской литературы рубежа XIX–XX веков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рубежа веков
</a:t>
            </a:r>
            <a:endParaRPr lang="en-US" sz="250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смену, а сосуществование направлений: каждое отвечало на один и тот же исторический кризис по-своему.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направление отходит от традиции, тем заметнее его формальный эксперимент и разрыв с привычным языком.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сознательно ломали литературный канон: их интересовали энергия современности, резкий ритм, городская динамика и демонстративное отрицание старых художественных норм.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вызов традиции и культ нового слова
</a:t>
            </a:r>
            <a:endParaRPr lang="en-US" sz="2193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искали новые способы звучания и записи слова: создавали неологизмы, использовали заумь, необычную графику и смелые композиционные решения, превращая текст в эксперимент.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был связан не только с книгой, но и с публичным выступлением. Скандал, манифест и провокация становились частью художественной программы и способом заявить о новом искусстве.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поэзия города, конфликта и ритма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Ранний Маяковский строит стих на резких интонациях, гротеске и разговорной речи. Его лирический герой звучит вызывающе, но за дерзостью чувствуется одиночество и внутренняя напряжённость.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 у Маяковского — это шумная, контрастная среда, где рядом существуют толпа, неравенство и духовная пустота. Поэтому темы любви, отчуждения и социального протеста в его поэзии неразделимы.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писателей с направлениями и главными темами помогает увидеть, как по-разному литература отвечала на перемены рубежа веков.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рубежа XIX–XX веков: авторы, направления и ведущие темы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их вклад в литературу эпохи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эпоха породила несколько художественных стратегий: от психологической точности до радикального эксперимента с формой и языком.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внимания оказывается человек, переживающий одиночество, растерянность и разрыв с привычным миром. Литература показывает не внешнюю биографию, а внутренний кризис личности.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темы литературы рубежа веков
</a:t>
            </a:r>
            <a:endParaRPr lang="en-US" sz="2617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Многие тексты фиксируют распад старого уклада: уход дворянской культуры, изменение города, рост социальной напряженности и ощущение исторической неустойчивости, которое невозможно игнорировать.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Часто повторяются образы дороги, границы, сна, маски и конца. Они помогают передать переходное состояние эпохи, в котором старые смыслы уже ослабли, а новые ещё не сложились.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Культурная память становится важной темой и для реалистов, и для модернистов. Через неё литература связывает личное переживание с историей страны и общим чувством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журналы и объединения формировали литературную жизнь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место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редакциях спорили о назначении искусства, о свободе формы и о роли писателя в обществе. На страницах журналов рождались манифесты, рецензии и полемика, которые читали не только литераторы, но и широкая образованная публика.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Кружок, где рождается новое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 помогали молодым авторам почувствовать себя частью общего движения. Здесь обсуждали стихи, читали вслух новые тексты и вырабатывали собственный художественный язык, отличающий школу от предшественников.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Издательство как культурный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 были не просто местом печати книг, а пространством контактов между авторами, критиками и художниками. Именно там оформлялись альманахи, сборники и серии, которые быстро распространяли новые идеи по всей стране.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Аудитория, которая ждала новизны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рубежа веков внимательно следили за сменой направлений и охотно спорили о них. Журнальная культура создавала живую связь между литературой и обществом, превращая художественный процесс в заметное событие времени.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результате русская литература стала пространством выбора между традицией и новаторством. Этот опыт определил развитие словесного искусства в XX веке и подготовил его к новым историческим потрясениям.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Модернистские направления расширили границы художественного языка: символизм усилил многозначность, акмеизм добивался точности, а футуризм испытал на прочность саму форму стиха и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Литература конца XIX — начала XX века не разрушила прошлое, а преобразовала его. Реализм сохранил внимание к жизни, но стал тоньше в психологическом анализе и в передаче скрытых смыслов.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литературного рубежа: от классики к модернизму
</a:t>
            </a:r>
            <a:endParaRPr lang="en-US" sz="19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перелома: традиция, которую продолжили по-новому
</a:t>
            </a:r>
            <a:endParaRPr lang="en-US" sz="2227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рубежа веков показала, как искусство умеет отвечать на кризис: сохранять наследие прошлого и одновременно искать новые формы, чтобы точнее выразить время, человека и историю.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2026-05-23T15:45:45Z</dcterms:created>
  <dcterms:modified xsi:type="dcterms:W3CDTF">2026-05-23T15:45:45Z</dcterms:modified>
</cp:coreProperties>
</file>