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67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посадки: как из семечка вырастает новое растение
</a:t>
            </a:r>
            <a:endParaRPr lang="en-US" sz="2967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семена начинают маленькое чудо роста.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открывает сезон посадок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зимы земля теплеет, день становится длиннее, а на грядках снова начинается работа. В это время удобно сеять ранние культуры и готовить место для более теплолюбивых растений, чтобы они росли крепкими и здоровыми.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посадить весной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для грядок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часто сеют морковь, редис, горох и свёклу. Эти культуры помогают увидеть первые всходы довольно быстро и учат внимательно следить за посадками.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 и картофель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Лук-севок и картофель тоже сажают весной, когда почва уже не слишком холодная. Им важно попасть в рыхлую землю и получить достаточно влаги для роста.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Зелень к столу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Укроп, салат и другая зелень хорошо подходят для весенних работ. Они быстро поднимаются из земли и радуют свежими листочками почти без долгого ожидания.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для клумбы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высаживают бархатцы, астры и петунии. Такие цветы делают двор ярким, а ещё помогают наблюдать, как из маленького растения появляется красивая цветущая клумба.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Рассада для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Теплолюбивые растения часто сначала выращивают дома или в теплице. Потом окрепшую рассаду пересаживают на грядку, чтобы ей было легче привыкнуть к улице.
</a:t>
            </a:r>
            <a:endParaRPr lang="en-US" sz="93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— маленький запас жизни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3744500" y="1263121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семени есть оболочка, которая бережёт его от повреждений и помогает дожить до подходящего времени. Она словно маленькая куртка для будущего растения.
</a:t>
            </a:r>
            <a:endParaRPr lang="en-US" sz="1083" dirty="0"/>
          </a:p>
        </p:txBody>
      </p:sp>
      <p:sp>
        <p:nvSpPr>
          <p:cNvPr id="13" name="Text 3"/>
          <p:cNvSpPr txBox="1"/>
          <p:nvPr/>
        </p:nvSpPr>
        <p:spPr>
          <a:xfrm>
            <a:off x="3744513" y="1975278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Зачаток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семени уже скрыт зачаток нового растения. Когда условия становятся подходящими, он начинает расти, будто просыпается после долгого сна.
</a:t>
            </a:r>
            <a:endParaRPr lang="en-US" sz="1083" dirty="0"/>
          </a:p>
        </p:txBody>
      </p:sp>
      <p:sp>
        <p:nvSpPr>
          <p:cNvPr id="14" name="Text 4"/>
          <p:cNvSpPr txBox="1"/>
          <p:nvPr/>
        </p:nvSpPr>
        <p:spPr>
          <a:xfrm>
            <a:off x="3744513" y="268743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корешок ещё не появился, росток использует собственный запас питания. Это помогает ему набраться сил в самом начале пути.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3744513" y="3399606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подходящие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прорастания семенам нужны влага, тепло и воздух. Если чего-то не хватает, они могут долго не просыпаться и оставаться в земле.
</a:t>
            </a:r>
            <a:endParaRPr lang="en-US" sz="1126" dirty="0"/>
          </a:p>
        </p:txBody>
      </p:sp>
      <p:sp>
        <p:nvSpPr>
          <p:cNvPr id="16" name="Text 6"/>
          <p:cNvSpPr txBox="1"/>
          <p:nvPr/>
        </p:nvSpPr>
        <p:spPr>
          <a:xfrm>
            <a:off x="3744513" y="4111787"/>
            <a:ext cx="42165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жизнь в малом
</a:t>
            </a:r>
            <a:pPr algn="l" indent="0" marL="0">
              <a:lnSpc>
                <a:spcPct val="115000"/>
              </a:lnSpc>
              <a:buNone/>
            </a:pPr>
            <a:r>
              <a:rPr lang="en-US" sz="2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совсем крошечное семечко хранит в себе целую будущую жизнь. Поэтому к нему относятся осторожно: в нём уже спрятан будущий цветок или овощ.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хорошая грядка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участок, где растениям будет достаточно света и где не застаивается вода. Хорошее место помогает посадкам чувствовать себя увереннее с самого начала.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Разрыхлить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перекапывают и разбивают крупные комки. В рыхлой земле корням легче пробираться вниз, а воздуху — попадать к ним без лишних усилий.
</a:t>
            </a:r>
            <a:endParaRPr lang="en-US" sz="1106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лишнее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из грядки удаляют сорняки и мусор. Тогда культурным растениям не придётся бороться за свет, воду и питание с незваными соседями.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Слегка увлажнить
</a:t>
            </a:r>
            <a:pPr algn="l" indent="0" marL="0">
              <a:lnSpc>
                <a:spcPct val="115000"/>
              </a:lnSpc>
              <a:buNone/>
            </a:pPr>
            <a:r>
              <a:rPr lang="en-US" sz="45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землю немного увлажняют и разравнивают. Слишком сухая почва мешает семенам, а чересчур мокрая становится тяжёлой и неудобной для роста.
</a:t>
            </a:r>
            <a:endParaRPr lang="en-US" sz="10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весенней посадки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 огороде: от выбора места до отметки рядков.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17100" y="1512375"/>
            <a:ext cx="198450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помощника роста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листьям работать и становиться зелёными. Когда его достаточно, росток развивается ровно, не тянется слишком высоко и не выглядит тонким и слабым.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нужна, чтобы земля оставалась влажной, а корни могли пить. Но её должно быть не слишком много, иначе корни могут начать портиться и задыхаться.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ускоряет прорастание семян и помогает молодым растениям расти быстрее. В холодной земле всё идёт медленнее, будто природа на минутку зевает.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Рассада — маленькие растения в стаканчиках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выращенная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Рассаду начинают растить дома или в теплице, чтобы теплолюбивые культуры успели окрепнуть до высадки. Так у растения есть время набраться сил без спешки.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с листочками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рассады обычно есть маленький стебелёк, первые листочки и корешки. Она уже не совсем крошка, но всё ещё нуждается в заботе и внимании.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к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пересадкой рассаду постепенно выносят на свежий воздух и солнце. Это помогает ей привыкнуть к ветру, прохладе и яркому свету без стресса.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Нежная пересадка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рассаду переносят на грядку, с ней обращаются осторожно, чтобы не повредить корни. Тогда растение быстрее приживается и продолжает расти спокойно.
</a:t>
            </a:r>
            <a:endParaRPr lang="en-US" sz="11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цветы и зачем они нужны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744500" y="1338425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Бархатцы, петунии и астры делают клумбу нарядной и заметной издалека. Даже самый хмурый двор рядом с ними выглядит веселее и дружелюбнее.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3744513" y="2215126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огорода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Бархатцы помогают отпугивать некоторых вредителей. Поэтому цветы на клумбе нужны не только для красоты, но и для маленькой природной защиты.
</a:t>
            </a:r>
            <a:endParaRPr lang="en-US" sz="1258" dirty="0"/>
          </a:p>
        </p:txBody>
      </p:sp>
      <p:sp>
        <p:nvSpPr>
          <p:cNvPr id="13" name="Text 4"/>
          <p:cNvSpPr txBox="1"/>
          <p:nvPr/>
        </p:nvSpPr>
        <p:spPr>
          <a:xfrm>
            <a:off x="3744513" y="3091829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прилетают к цветам за нектаром. Благодаря этому клумба становится местом, где можно наблюдать за живой и занятой природой.
</a:t>
            </a:r>
            <a:endParaRPr lang="en-US" sz="1258" dirty="0"/>
          </a:p>
        </p:txBody>
      </p:sp>
      <p:sp>
        <p:nvSpPr>
          <p:cNvPr id="14" name="Text 5"/>
          <p:cNvSpPr txBox="1"/>
          <p:nvPr/>
        </p:nvSpPr>
        <p:spPr>
          <a:xfrm>
            <a:off x="3744513" y="3968543"/>
            <a:ext cx="4216500" cy="77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уголок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3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превращают двор или школьный участок в интересное место для наблюдений. Здесь видно, как растения и насекомые помогают друг другу.
</a:t>
            </a:r>
            <a:endParaRPr lang="en-US" sz="12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ухаживать за посадками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после посева: уход за всходами и защита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семенам быстрее прорастать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земля уже прогрелась, семенам легче «проснуться». Тепло помогает им начать расти быстрее и дружнее, словно весна сама подсказывает им время для старта.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влага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посева почву слегка увлажняют. Если воды достаточно, семя набухает и начинает прорастать. Но лужа ему не нужна — слишком мокрое место мешает ростку дышать.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семена, такие как укроп или салат, засыпают тонким слоем земли. Если положить семечко слишком глубоко, ему будет трудно выбраться к свету.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маленького огородника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 для лунок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 помогает делать аккуратные лунки и подсыпать землю туда, где нужно. С ним посадка получается ровной, а семена попадают именно в своё место, без лишней суеты.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с носиком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Лейка с мелким носиком даёт мягкую струю воды. Такой полив не размывает землю и не сдвигает семена, поэтому молодым посадкам удобно и спокойно.
</a:t>
            </a:r>
            <a:endParaRPr lang="en-US" sz="938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для рук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 защищают руки от грязи, сухой земли и мелких царапин. В них работать приятнее, а после огорода остаётся меньше хлопот с мытьём ладоней.
</a:t>
            </a:r>
            <a:endParaRPr lang="en-US" sz="930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Грабельки для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Грабельки помогают разровнять почву, убрать мелкие комочки и сделать грядку аккуратной. На ровной земле семенам легче лежать, а человеку — легче работать.
</a:t>
            </a:r>
            <a:endParaRPr lang="en-US" sz="930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для рядков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Палочка нужна, чтобы намечать ровные бороздки и не путать места посадки. С ней ряды получаются понятными, как аккуратные дорожки на огородной тропинке.
</a:t>
            </a:r>
            <a:endParaRPr lang="en-US" sz="9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40757"/>
            <a:ext cx="9144000" cy="24020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7562100" cy="6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огороде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344240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пробовать на вкус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Семена, земля и незнакомые растения нельзя брать в рот. Даже если что-то кажется очень интересным, лучше сначала спросить взрослого и посмотреть, а не пробовать.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944586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огороде не бегают и не машут инструментами. Острые палочки, лопатки и тяжёлые предметы требуют внимательности, чтобы никто не поранился и не уронил ничего на ноги.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09170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незнакомое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Незнакомые растения лучше не срывать и не трогать руками. Некоторые из них могут быть колючими или просто неприятными для кожи, а любопытство можно утолить глазами.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7375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после работы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посадок руки обязательно моют с мылом. Земля — хорошая помощница для растений, но на ладонях ей оставаться не нужно, особенно перед едой или отдыхом.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238335" y="1344239"/>
            <a:ext cx="17256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только в стороне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Грядка — не площадка для игр. Кусты, палочки, шланги и ящики должны оставаться на своих местах, чтобы работа шла спокойно, а все участники были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к молодому растению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семя проходит путь от набухания до появления первых листьев и самостоятельного роста.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урожаю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957098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глубокий посев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семя спрятано слишком глубоко, ему трудно добраться до света. Оно тратит силы впустую и может так и не показать первый росток.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953482" y="1957674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сухая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полив оставляет почву сухой, и семена дольше просыпаются. Без воды им не хватает влаги для набухания, а молодым корешкам — для роста.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2697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полив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частый полив тоже вреден. Земля становится тяжёлой и мокрой, корни хуже дышат, а у растений могут появиться неприятности вместо крепкого роста.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00452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холодной земле семена развиваются медленно. Им не хватает тепла, поэтому всходы появляются позже, чем хотелось бы, и весна будто делает паузу.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273940" y="1957097"/>
            <a:ext cx="1690200" cy="1285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тесная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1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семян слишком много в одном месте, растениям не хватает пространства, света и воздуха. Им приходится бороться друг с другом, а урожай получается слабее.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наблюдения за ростом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98400" y="1338403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дату посева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отметить, когда семена попали в землю. Тогда легко понять, сколько дней прошло до первых всходов, и заметить, у кого рост начинается быстрее.
</a:t>
            </a:r>
            <a:endParaRPr lang="en-US" sz="1106" dirty="0"/>
          </a:p>
        </p:txBody>
      </p:sp>
      <p:sp>
        <p:nvSpPr>
          <p:cNvPr id="11" name="Text 3"/>
          <p:cNvSpPr txBox="1"/>
          <p:nvPr/>
        </p:nvSpPr>
        <p:spPr>
          <a:xfrm>
            <a:off x="398400" y="2186185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 день всходов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появляются первые петельки или листочки, это настоящий праздник для наблюдателя. Такой день показывает, что маленькое семя уже не спит, а трудится изо всех сил.
</a:t>
            </a:r>
            <a:endParaRPr lang="en-US" sz="1052" dirty="0"/>
          </a:p>
        </p:txBody>
      </p:sp>
      <p:sp>
        <p:nvSpPr>
          <p:cNvPr id="12" name="Text 4"/>
          <p:cNvSpPr txBox="1"/>
          <p:nvPr/>
        </p:nvSpPr>
        <p:spPr>
          <a:xfrm>
            <a:off x="398400" y="30339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Измерять рост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Ростки можно осторожно измерять линейкой или палочкой и сравнивать высоту через несколько дней. Так видно, что растения растут понемногу, но почти каждый день.
</a:t>
            </a:r>
            <a:endParaRPr lang="en-US" sz="1106" dirty="0"/>
          </a:p>
        </p:txBody>
      </p:sp>
      <p:sp>
        <p:nvSpPr>
          <p:cNvPr id="13" name="Text 5"/>
          <p:cNvSpPr txBox="1"/>
          <p:nvPr/>
        </p:nvSpPr>
        <p:spPr>
          <a:xfrm>
            <a:off x="398400" y="3881779"/>
            <a:ext cx="3619500" cy="6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изменениями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наблюдать, как меняются стебель, листья и цвет растения. Сначала всё крошечное, а потом зелёная жизнь становится заметнее и выглядит уже совсем уверенно.
</a:t>
            </a:r>
            <a:endParaRPr lang="en-US" sz="110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весенние посадки важны для природы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посадки дают овощи, зелень и цветы. Благодаря им на столе появляется свежий урожай, а труд на грядке превращается в полезный результат.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насекомым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Цветущие растения привлекают пчёл и бабочек. Они находят нектар и перелетают с цветка на цветок, а клумба становится маленьким и оживлённым миром.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часть двора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и клумба делают двор или школьный участок частью природы. Здесь можно видеть, как всё растёт, меняется и дружит между собой, а не просто стоит на месте.
</a:t>
            </a:r>
            <a:endParaRPr lang="en-US" sz="117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34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ухаживают за посадками, они учатся быть внимательными к почве и растениям. Это помогает замечать, что природе нужна не спешка, а бережное отношение.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как общее дело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411160"/>
            <a:ext cx="3950400" cy="75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 взрослые сажают растения вместе, дело идёт быстрее и веселее. Один держит семена, другой делает лунки, и у каждого есть своя важная задача.
</a:t>
            </a:r>
            <a:endParaRPr lang="en-US" sz="1188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000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аккуратности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требует точности: не рассыпать семена, не повредить ростки, не пролить воду мимо. Такая работа тренирует терпение и помогает действовать спокойно, как настоящий помощник.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087922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первого ростка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земли показывается первый росток, его ждут все. Это маленькая победа для всей команды, потому что результат появляется благодаря общим усилиям.
</a:t>
            </a:r>
            <a:endParaRPr lang="en-US" sz="1155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3915854"/>
            <a:ext cx="39504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Лопата в добрых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лопатка в руках школьника может помочь большому делу. С ней ребёнок чувствует себя участником настоящей огородной работы, а не просто наблюдателем.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через несколько недель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2–4 недели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уже появляются крепкие всходы и молодые листья. Грядка становится заметнее, а маленькие зелёные точки превращаются в живые ростки.
</a:t>
            </a:r>
            <a:endParaRPr lang="en-US" sz="1119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Редис и салат могут порадовать раньше других культур. У них быстро появляются съедобные листья или корнеплоды, и первый результат видно довольно скоро.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бутоны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цветов позже появляются бутоны. Это значит, что растение окрепло и готовится к цветению, а вся весенняя забота начинает давать яркий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посадки: маленькое дело с большим результатом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посадки показывают, как из маленького семечка вырастает новая жизнь. Немного света, воды и заботы — и труд превращается в зелёный, радостный результат.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2026-05-25T20:35:45Z</dcterms:created>
  <dcterms:modified xsi:type="dcterms:W3CDTF">2026-05-25T20:35:45Z</dcterms:modified>
</cp:coreProperties>
</file>