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21. Таблица единиц массы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измерять массу и не путать единицы.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единицы массы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помогает понять, что легче, а что тяжелее. В жизни и в задачах мы выбираем удобные единицы: от граммов до тонн. Таблица массы делает переводы простыми и аккуратными.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417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13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427" y="2282400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6953" y="2205315"/>
            <a:ext cx="690900" cy="552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массы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Миллиграмм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маленькая единица в таблице. Её используют там, где нужна очень точная и совсем маленькая масса, например в лекарствах, витаминах и научных измерениях.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 подходит для лёгких предметов: конфеты, пуговицы, монеты. Эта единица часто встречается в школе, магазине и дома, когда нужно измерить небольшой вес.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 применяют для более тяжёлых вещей: пакета сахара, муки, рюкзака или фруктов. Это одна из самых привычных и полезных единиц в повседневной жизни.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Центнер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Центнер нужен для больших масс, например урожая, овощей, зерна и некоторых животных в задачах. Он помогает записывать крупные значения короче и понятнее.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Тонна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Тонна — самая большая единица из этого ряда. Её используют для очень тяжёлых грузов, автомобилей, строительных материалов и других больших объектов.
</a:t>
            </a:r>
            <a:endParaRPr lang="en-US" sz="10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 и килограмм вокруг нас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 выбирают, когда предмет совсем лёгкий: например, конфета, пуговица или маленькая монета. Такая масса удобна для маленьких и аккуратных вещей.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 нужен для более тяжёлых предметов: пакета сахара, пачки муки или небольшого рюкзака. Сравнение этих единиц показывает, насколько разной бывает масса.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переводить единицы массы
</a:t>
            </a:r>
            <a:endParaRPr lang="en-US" sz="293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перепутать направление перевода и правильно записать ответ.
</a:t>
            </a:r>
            <a:endParaRPr lang="en-US" sz="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нужна каждый день: в покупках, в рецептах и в школьных задачах. Ошибка здесь меняет ответ в тысячу раз, поэтому важно быть очень внимательным.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таблица единиц массы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граммов составляют один килограмм
</a:t>
            </a:r>
            <a:endParaRPr lang="en-US" sz="294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килограммами и центнерами
</a:t>
            </a:r>
            <a:endParaRPr lang="en-US" sz="3262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центнер равен 100 килограммам. Эту единицу удобно использовать, когда масса уже большая и записывать её в килограммах становится слишком длинно.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Центнер часто встречается в задачах про урожай, мешки с овощами, зерно и некоторых животных. Он помогает коротко показать крупную массу без лишних нулей.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 ц — это 300 кг, а 250 кг можно записать как 2 ц 50 кг. Такие записи легче читать и проверять.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Тонна нужна для очень тяжёлых предметов: грузов, автомобилей и строительных материалов. Она помогает записывать большие массы короче и без длинных чисел.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таблица единиц массы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килограммов составляют одну тонну
</a:t>
            </a:r>
            <a:endParaRPr lang="en-US" sz="29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Миллиграмм используют для очень маленьких масс, например в лекарствах и витаминах. Здесь особенно важно не потерять нули и правильно поставить запятую.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таблица единиц массы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миллиграммов составляют один грамм
</a:t>
            </a:r>
            <a:endParaRPr lang="en-US" sz="29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Лесенка единиц массы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 по лестнице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подниматься от мг к т, единицы становятся крупнее, а число обычно уменьшается. Это похоже на подъём по ступенькам: шаг выше — значение меньше.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 по лестнице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спускаться от т к мг, единицы становятся мельче, а число увеличивается. Такая «лесенка» помогает быстро понять, как менять запись без путаницы.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переводить массу в задачах
</a:t>
            </a:r>
            <a:endParaRPr lang="en-US" sz="292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не перепутать направление перевода и правильно записать ответ.
</a:t>
            </a:r>
            <a:endParaRPr lang="en-US" sz="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массой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путают порядок единиц и называют меньшую величину большей. Из-за этого ответ получается неверным, хотя число вроде бы записано аккуратно.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при переводе 1 килограмма в граммы число становится в тысячу раз больше. Один пропущенный ноль — и задача уже совсем другая.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неправильно поставить запятую, когда переходят к более крупной или более мелкой единице. Тут важно не спешить и смотреть на каждый шаг.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сами связи: 1 центнер — это 100 килограммов, а 1 тонна — 1000 килограммов. Проверка помогает сразу заметить такую хитрую путаницу.
</a:t>
            </a:r>
            <a:endParaRPr lang="en-US" sz="11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массы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привести обе массы к одной и той же единице. Тогда сравнение становится простым: числа можно спокойно сопоставить и не гадать, какое из них больше.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700 г меньше 1 кг, потому что 1 кг — это 1000 г. А 2 ц больше 150 кг, ведь 2 ц — это 200 кг.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единицы уже одинаковые, сравнение выполняется сразу. Таблица единиц массы экономит время и помогает решать такие задания без лишних сомнений.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3" y="1793917"/>
            <a:ext cx="341674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306" y="2571150"/>
            <a:ext cx="298965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8256" y="3908754"/>
            <a:ext cx="427092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предметов из повседневной жизни
</a:t>
            </a:r>
            <a:endParaRPr lang="en-US" sz="3312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лёгкие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Граммы подходят для конфет, писем, маленьких игрушек и некоторых фруктов. Масса таких предметов небольшая, поэтому удобнее писать её в г.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Центнером удобно измерять мешки с овощами, урожай и крупные запасы. Эта единица помогает не писать очень длинные числа и не теряться в них.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Килограммы нужны для рюкзака, пакета картофеля, книги или небольшого домашнего животного. Здесь масса уже ощутимая, но ещё не слишком большая.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тяжёлые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Тонна нужна для автомобиля, большого груза и тяжёлых материалов. Когда масса огромная, т помогает записать её коротко и понятно.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в магазине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покупаем яблоки или конфеты, продавцу помогают торговые весы. Они показывают массу прямо на экране, чаще всего в граммах или килограммах. Так легко узнать, сколько весит покупка, и не спорить с пакетом.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на кухне
</a:t>
            </a:r>
            <a:pPr algn="ctr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особенно полезны маленькие весы для муки, сахара и других продуктов. Они помогают точно отмерить нужное количество, чтобы пирог получился вкусным, а не очень загадочным. Число на шкале подсказывает массу без лишних догадок.
</a:t>
            </a:r>
            <a:endParaRPr lang="en-US" sz="1153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дома и в лаборатории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часто используют напольные весы, чтобы узнать массу человека или крупной вещи. В лаборатории нужны очень точные весы для маленьких образцов. У каждого прибора своя задача, но все они помогают измерять массу аккуратно.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и измерение массы
</a:t>
            </a:r>
            <a:endParaRPr lang="en-US" sz="3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задача на массу
</a:t>
            </a:r>
            <a:endParaRPr lang="en-US" sz="315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удобные единицы, выполнить действия и проверить ответ по смыслу.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числа, которые нужно запомнить
</a:t>
            </a:r>
            <a:endParaRPr lang="en-US" sz="3251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первую важную связь: 1 г = 1000 мг. Она нужна там, где встречаются очень маленькие массы, например в лекарствах или точных измерениях.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пара помогает работать с большими массами: 1 ц = 100 кг. Центнер удобен, когда речь идёт об урожае, мешках и крупных запасах.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связь особенно часто встречается в жизни: 1 кг = 1000 г. Её используют в задачах про покупки, продукты и школьные вещи.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связь тоже очень важна: 1 т = 1000 кг. Она пригодится для грузов, машин и других очень тяжёлых предметов.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перевода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4500 г можно записать как 4 кг 500 г. Здесь видно, как число раскладывается на килограммы и оставшиеся граммы, чтобы ответ был удобным.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т — это 3000 кг. Такое преобразование показывает, как быстро растёт значение, когда переходишь к более мелкой единице массы.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800 мг = 0,8 г. В этом примере особенно заметно, как при переходе к граммам появляется запятая, а не только нули.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ц = 600 кг. Этот пример помогает запомнить, что центнер — не маленькая, а уже очень солидная единица массы.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не станет грузовиком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кажется странным, его стоит представить в жизни. Школьный пенал никак не может весить 1 т — он слишком маленький и лёгкий. Такая проверка помогает быстро заметить, что число получилось чересчур большим.
</a:t>
            </a:r>
            <a:endParaRPr lang="en-US" sz="1142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не обгоняет автомобиль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полезно сравнить предметы с улыбкой. Яблоко не бывает тяжелее автомобиля, а маленькая тетрадь не тянет на центнер. Когда представишь это мысленно, ошибка в задаче становится заметнее и её легче исправить.
</a:t>
            </a:r>
            <a:endParaRPr lang="en-US" sz="1237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и весёлые сравнения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читать таблицу единиц массы и переводить значения без путаницы. Если помнить главные связи, задачи решаются быстрее, а ответы становятся точными и понятными.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2026-05-24T11:10:27Z</dcterms:created>
  <dcterms:modified xsi:type="dcterms:W3CDTF">2026-05-24T11:10:27Z</dcterms:modified>
</cp:coreProperties>
</file>