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10. Telephoning each other: телефонный разговор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фразы, короткие диалоги и правила вежливого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говорить по телефону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быстро связаться с семьёй, друзьями и школой. В английском разговоре важно говорить коротко и ясно, потому что собеседник не видит жестов и мимики. Эта тема развивает говорение, аудирование и уверенность в реальных ситуациях.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общения по телефону на английском языке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телефону люди обычно говорят короче, чем при личной встрече, поэтому фразы должны быть понятными и точными. Это помогает быстро передать информацию и избежать лишних вопросов.
</a:t>
            </a:r>
            <a:endParaRPr lang="en-US" sz="1114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звонка часто строится на приветствии и представлении: Hello, Good morning, This is… или Speaking. Такие формулы сразу показывают, кто звонит и что разговор начался.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 телефону нужно произносить медленно и отчётливо, особенно если оно непривычное или длинное. Если собеседник не расслышал, важную информацию повторяют без раздражения.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телефонном разговоре нельзя опираться на жесты и выражение лица, поэтому особенно важны спокойный темп, чёткая дикция и готовность повторить сказанное при необходимости.
</a:t>
            </a:r>
            <a:endParaRPr lang="en-US" sz="11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фразы для начала телефонного разговора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Good morning помогают вежливо начать звонок. Эти выражения подходят и для дружеского общения, и для более формального разговора, если нужно звучать учтиво с самого начала.
</a:t>
            </a:r>
            <a:endParaRPr lang="en-US" sz="1077" dirty="0"/>
          </a:p>
        </p:txBody>
      </p:sp>
      <p:sp>
        <p:nvSpPr>
          <p:cNvPr id="14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Anna speaking и Speaking показывают, кто звонит. Такие фразы особенно удобны, когда собеседник не узнаёт голос или в разговоре участвуют несколько человек.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к нужному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 speak to…? и Is Bob there? используются, когда нужно позвать конкретного человека. Они помогают быстро понять, с кем именно должен продолжиться разговор.
</a:t>
            </a:r>
            <a:endParaRPr lang="en-US" sz="1099" dirty="0"/>
          </a:p>
        </p:txBody>
      </p:sp>
      <p:sp>
        <p:nvSpPr>
          <p:cNvPr id="16" name="Text 5"/>
          <p:cNvSpPr txBox="1"/>
          <p:nvPr/>
        </p:nvSpPr>
        <p:spPr>
          <a:xfrm>
            <a:off x="5158475" y="25372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родственнику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talk to your mother? — полезная фраза для домашнего разговора. Она звучит вежливо и подходит, когда нужно попросить позвать взрослого члена семьи.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без паузы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устойчивые выражения помогают не теряться в начале звонка. Они делают первый контакт понятным и вежливым, даже если разговор проходит быстро и неожиданно.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478921"/>
            <a:ext cx="4775700" cy="24510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самые частые выражения для коротких телефонных диалогов.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выражений служат для вежливого начала разговора, ожидания и уточнения информации.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и их значение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фразы по теме telephoning each other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простой телефонный диалог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 короткого приветствия. Обычно сразу становится понятно, что звонок принят и можно переходить к делу.
</a:t>
            </a:r>
            <a:endParaRPr lang="en-US" sz="1151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Звонящий называет себя, чтобы собеседник понял, с кем говорит. Это особенно важно, если голос знаком не сразу.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Представление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задают вопрос, просят позвать человека или передают нужную информацию. Здесь реплики должны быть короткими и точными.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Основная просьба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или сообщения собеседники благодарят друг друга и прощаются. В конце важно говорить спокойно и вежливо.
</a:t>
            </a:r>
            <a:endParaRPr lang="en-US" sz="1076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порядок действий и два частых варианта продолжения.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телефонного разговора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уточнения и переспроса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расслышали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Pardon? помогает мягко показать, что речь была услышана не полностью. Это простая и вежливая реакция, которая подходит почти в любой телефонной ситуации.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repeat that, please? используют, когда важная информация прозвучала слишком быстро или тихо. Такая фраза помогает избежать ошибки и не прерывает разговор резко.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медленнее темп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speak more slowly? полезно, если собеседник говорит слишком быстро. Эта просьба звучит вежливо и даёт шанс лучше понять каждое слово.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didn’t catch that и What did you say? помогают уточнить услышанное, когда часть фразы потерялась. Они особенно нужны при плохой связи или шуме.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чаще всего дольше всего длится часть с основной информацией: именно там называют время, место, причину звонка или домашнее задание.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вступление и завершение почти не занимают времени; основной смысл разговора сосредоточен в середине.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телефонного диалога занимают больше всего времени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на основе типичного учебного диалога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сообщения и голосовая почта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может взять трубку, оставляют короткое сообщение. Это удобно, когда собеседник на уроке, занят делами или временно недоступен.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сказать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сообщении называют своё имя, причину звонка и просьбу перезвонить. Такая структура помогает быстро понять, кто звонил и зачем звонил.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call me back, Leave a message, I’ll call later и Tell him I called часто звучат в учебных диалогах. Они делают сообщение понятным и вежливым.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коротко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должно быть ясным и недлинным, без лишних деталей. По телефону важно передать только самое нужное, чтобы человек быстро понял смысл звонка.
</a:t>
            </a:r>
            <a:endParaRPr lang="en-US" sz="10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телефону подросток не видит лица собеседника, поэтому особенно важно говорить ровно и без спешки. Вежливые слова помогают звучать дружелюбно, а короткие фразы делают просьбу понятной с первого раза.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без лишних слов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просит позвать нужного человека или уточняет информацию, он добавляет please и говорит мягко. Даже простое thank you после ответа показывает внимание к собеседнику и делает диалог приятнее.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уважение в просьбе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нужно обдумать или услышать ещё раз, уместны sorry и excuse me. В конце разговора вежливый тон особенно заметен: собеседники благодарят друг друга и прощаются спокойно, без резких оборотов.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уточнение и завершение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 в телефонном разговоре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526679"/>
            <a:ext cx="5226300" cy="248249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телефонного этикета на английском языке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правила вежливого телефонного общения и короткие фразы, которые помогают соблюдать их в разговоре.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строятся на коротких вежливых формулах; именно они делают телефонный разговор понятным, уважительным и удобным для школьной практики.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3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Section 10: типовые формулы телефонного общения на английском языке
</a:t>
            </a:r>
            <a:endParaRPr lang="en-US" sz="83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типичного телефонного диалога: ответ, просьба, сообщение, повторный звонок или уточнение связи.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нужный человек не отвечает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73937"/>
            <a:ext cx="218400" cy="1747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разговор в школе: типичные ситуации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Договориться о встрече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телефону удобно согласовать время и место встречи после уроков или в выходные. Здесь помогают простые фразы с датой, временем и подтверждением, что план понятен обеим сторонам.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звонит однокласснику или учителю, чтобы проверить задание и не ошибиться в деталях. В таком разговоре особенно важны точные вопросы и короткие ответы без лишних слов.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об отсутствии
</a:t>
            </a:r>
            <a:pPr algn="l" indent="0" marL="0">
              <a:lnSpc>
                <a:spcPct val="115000"/>
              </a:lnSpc>
              <a:buNone/>
            </a:pPr>
            <a:r>
              <a:rPr lang="en-US" sz="53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не придёт на урок, телефонный звонок помогает быстро предупредить взрослых. В разговоре с учителем используют более формальные выражения и обязательно называют причину кратко и вежливо.
</a:t>
            </a:r>
            <a:endParaRPr lang="en-US" sz="1336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информацию родителям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попросить одноклассника или учителя передать короткое сообщение семье. Для этого подходят ясные фразы, где есть имя, просьба и важная деталь, которую легко запомнить.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телефон чаще всего связан с повседневными делами: уточнением планов, обменом короткими сообщениями и быстрым решением бытовых вопросов.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 составляют основную часть звонков, а формальные разговоры встречаются реже, но требуют более точных и вежливых выражений.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чаще становится собеседником по телефону
</a:t>
            </a:r>
            <a:endParaRPr lang="en-US" sz="228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Section 10: типичные собеседники школьника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в телефонном номере и имени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звонком стоит внимательно набрать номер и ещё раз сверить его глазами. Особенно легко перепутать похожие цифры, поэтому лучше не спешить и проверять каждую пару отдельно.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имя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собеседник назвал имя, полезно повторить его сразу после ответа. Такая привычка помогает избежать путаницы, особенно когда разговор короткий и связь не очень хорошая.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Уточняй, с кем говоришь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разговора можно мягко проверить, с тем ли человеком установлен контакт. Короткие вопросы вроде Is that Tom? помогают быстро понять, не произошла ли ошибка.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бойся переспросить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имя или номер услышаны неразборчиво, лучше вежливо уточнить информацию ещё раз. Это экономит время и делает разговор спокойным, точным и понятным для обеих сторон.
</a:t>
            </a:r>
            <a:endParaRPr lang="en-US" sz="11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 телефонных разговорах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 сообщай незнакомым людям пароли, коды из сообщений, номер карты, адрес или другие личные сведения. Настоящим службам такие данные по телефону обычно не нужны.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Проверяй, кто звонит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номер неизвестен или собеседник говорит странно, можно не отвечать на вопросы и попросить взрослого помочь. Безопаснее перезвонить по официальному номеру, чем доверять случайному звонку.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 срочными просьбами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звонки часто торопят, пугают или обещают призы, скидки и подарки. Если тебя подталкивают к немедленному ответу, лучше не спешить и закончить разговор.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разговор при сомнении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звонок кажется опасным или непонятным, нужно спокойно попрощаться и прекратить общение. Безопасность важнее вежливости, если от тебя требуют лишнюю информацию.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учебных диалогов особенно полезны фразы, которые помогают начать разговор, удержать внимание собеседника и уточнить непонятную информацию без напряжения.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практичными оказываются просьба, переспрос и вежливое ожидание: именно они позволяют продолжать разговор даже при плохой связи.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помогают сделать разговор успешным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1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фраз Section 10: часто используемые выражения для телефонного общения
</a:t>
            </a:r>
            <a:endParaRPr lang="en-US" sz="8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как образец телефонного общения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453200" y="11018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звонка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 приветствия и представления. В этот момент важно сразу обозначить, кто звонит, чтобы собеседник понял, с кем он говорит.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53200" y="20626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просьба позвать нужного человека или ответить на вопрос. Часто используются модели Can I speak to…? и This is… speaking.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53200" y="30202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Уточнение и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нужного человека нет, собеседники уточняют детали или оставляют короткое сообщение. В этом месте часто встречаются Hold on, please и He is not here.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453200" y="40452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звонка благодарят за помощь и прощаются. Если вопрос не решён сразу, можно вежливо сказать I’ll call back later и завершить разговор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раздела Telephoning each other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разговор на английском языке требует краткости, ясности и вежливости. Умение представиться, уточнить информацию, оставить сообщение и безопасно завершить звонок помогает уверенно общаться в школе и в повседневной жизни.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2026-05-30T23:47:45Z</dcterms:created>
  <dcterms:modified xsi:type="dcterms:W3CDTF">2026-05-30T23:47:45Z</dcterms:modified>
</cp:coreProperties>
</file>