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Класс Коралловые полипы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– яркие морские организмы, создающие богатые экосистемы рифов.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контекст и значение кораллов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— кишечнополостные, обитающие в тёплых морях и формирующие густые колонии. Они строят рифы, поддерживая разнообразие морской жизни и участвуя в обмене веществ океана.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кораллового полипа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 тела полипа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Коралловый полип — цилиндрический организм размером от миллиметров до сантиметров, с мягким телом и ртом на вершине. Его форма позволяет эффективно ловить пищу с помощью щупалец.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щупалец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Щупальца, окружая рот, оснащены стрекательными клетками. Они захватывают планктон и защищают полипа от опасностей в морской среде.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Известковый скелет как основа рифа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 выделяет твёрдый известковый скелет снаружи, накапливающийся с годами и образующий рифы — важнейшую морскую структуру.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строение колонии кораллов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представляет собой группу взаимосвязанных полипов, объединённых общими тканями, что обеспечивает их согласованное функционирование.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полип вносит кальций в общий скелет, который служит защитой и основой для расширения колонии.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 сигналы передаются через соединительные ткани, поддерживая здоровье всей колонии даже при больших размерах.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кораллов: мягкие и жёсткие разновидности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кораллы — архитекторы рифов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кораллы имеют минерализованный скелет и ответственны за строительство рифовых образований. Их разнообразные формы — древовидные, столбчатые — создают основу морских лугов.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кораллы — изящные обитатели рифов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кораллы не имеют твёрдого скелета и отличаются гибкой структурой в виде вееров или кустов. Они добавляют рифу разнообразие внешних форм и служат укрытием для многих морских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ареалы обитания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предпочитают тёплые воды с температурой выше 18°C, обитают в тропических и субтропических морях.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распространения включают Индо-Тихоокеанский бассейн, Красное море, Карибское море и Большой Барьерный риф.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располагается на мелководье, что связано с необходимостью солнечного света для фотосинтеза их симбиотических водорослей.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экосистемы формируют уникальные среды обитания, поддерживающие невероятное морское разнообразие.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коралловых рифов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создаются путём накопления известковых скелетов миллионов полипов в течение тысяч лет. Рифы бывают трёх типов: береговые, барьерные и атоллы с кольцеобразной структурой.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Барьерные рифы расположены удалённо от берега, создавая крупные агломерации. Атоллы формируют кольца вокруг лагун, а береговые рифы теснятся к береговой линии.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жёстких и мягких кораллов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между жёсткими и мягкими кораллами в строении и экосистемной роли.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кораллы создают рифы, мягкие усиливают их структурное и биологическое разнообразие.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Geographic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коралловых полипов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 активно ловят планктон и микроскопических организмов с помощью щупалец, оснащённых стрекательными клетками для защиты и охоты.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водоросли-зооксантеллы обеспечивают до 90% питательных веществ кораллам через фотосинтез, обеспечивая значительную часть энергии.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кораллы способны поглощать растворённые в воде органические соединения, что дополняет их питание и поддерживает рост.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кораллов и зооксантелл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Зооксантеллы — микроскопические водоросли, живущие в тканях коралловых полипов. Они фотосинтезируют, выделяя кислород и питательные вещества, необходимые полипам для выживания.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Взамен кораллы предоставляют водорослям защиту от хищников и углекислый газ, благодаря чему между ними формируется взаимовыгодное сотрудничество.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кораллов в экосистеме океана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являются домом для четверти всех известных морских видов, обеспечивая разнообразную и стабильную среду обитания для рыб, моллюсков и других организмов.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рыбы и мелкие животные находят в рифах укрытие от хищников, что способствует сохранению популяций и воспроизводству морских видов.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помогают поддерживать качество воды, фильтруя её от избыточных питательных веществ и предотвращая цветение водорослей.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служат естественной защитой прибрежных зон, снижая разрушительную силу волн и штормов, что помогает сохранять береговую линию.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коралловых рифов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малую площадь, коралловые рифы поддерживают огромное множество видов животных, что делает их ключевым элементом морской экосистемы.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занимают около 1% поверхности океана, но поддерживают четверть всех морских видов, подчёркивая их критическую роль для биоразнообразия.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International Coral Reef Initiative, 2022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коралловых полипов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начинается с планулы — трихоплутной личинки, свободно плавающей в воде несколько дней, что обеспечивает расселение кораллов.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подходящего твёрдого субстрата планула прикрепляется, меняет форму и превращается в молодого полипа, который начинает строить колонию.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весной и летом при массовом выбросе гамет в воду, что увеличивает генетическое разнообразие.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путём почкования новых полипов от материнской колонии, позволяя быстро увеличивать размеры рифа.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размножения кораллов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полового и бесполого размножения кораллов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кораллов для человека: медицина и туризм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кораллов в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Известковый скелет кораллов применяют в стоматологии для реставрации костей и зубов. Более того, кораллы служат источником биоактивных веществ, используемых в лекарствах против рака и инфекций.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экономика прибрежных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привлекают множество туристов и дайверов, что приносит значительный доход регионам. Развитие туризма способствует охране экосистем и созданию рабочих мест у береговой линии.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значимость коралловых рифов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 рифа стимулируют местные экономики и поддерживают устойчивое использование природных ресурсов.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составляет основную часть доходов, выделяя риф как стратегический ресурс в экономическом развитии.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Australia’s Great Barrier Reef Marine Park Authority,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кораллам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повышение температуры моря, что приводит к массовому отцветанию кораллов из-за разрушения симбиотических водорослей.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океанской воды увеличивается из-за поглощения CO2, разрушая известковый скелет кораллов и снижая их способность к росту и восстановлению.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воды, чрезмерный вылов и разрушение рифов строительной деятельностью ухудшают состояние экосистем и сокращают биоразнообразие.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коралловых полипов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1994 — Создание морских заповедников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Учреждены охраняемые территории для защиты коралловых рифов от воздействия человека и сохранения естественной среды.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— Международные соглашения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Вступило в силу соглашение CITES для ограничения международной торговли редкими коралловыми видами.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— Научные проекты по восстановлению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Начаты программы по выращиванию и пересадке молодых колоний кораллов, направленные на восстановление повреждённых рифов.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— Усиление контроля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жесткие нормы по контролю выбросов и сбросов в прибрежные воды с целью снижения негативного влияния на кораллы.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коралловые рифы мира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— чудо природы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коралловый риф в мире, протяжённостью более 2 300 км, виден из космоса. Он поддерживает огромное разнообразие морской жизни и охраняется на международном уровне.
</a:t>
            </a:r>
            <a:endParaRPr lang="en-US" sz="887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Коралловый треугольник — центр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Расположенный в Юго-Восточной Азии, этот регион обладает максимальным разнообразием кораллов и морских организмов, что делает его важным объектом для научных исследований.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Чагаос — жемчужина Карибского моря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по видовому составу и популярный среди туристов риф предоставляет отличные условия для дайвинга и образования новых научных знаний о кораллах.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полипы: охрана и будущее океанов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играют ключевую роль в поддержании морских экосистем и биоразнообразия. Их сохранение — залог устойчивого морского будущего и здоровья планеты.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2026-05-08T22:36:49Z</dcterms:created>
  <dcterms:modified xsi:type="dcterms:W3CDTF">2026-05-08T22:36:49Z</dcterms:modified>
</cp:coreProperties>
</file>