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приматов к Homo sapiens: путь длиной в миллионы лет.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современного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формировался человек и зачем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объясняет, как биологическая эволюция, труд, речь и культура вместе создали современного человека. По костям, артефактам и древней ДНК учёные восстанавливают этот путь и проверяют, как менялись наши предки во времени.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человека в системе приматов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55052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 отряду приматов и семейству гоминид, то есть входит в группу животных, объединённых общими анатомическими и поведенческими чертами, важными для понимания его происхождения.
</a:t>
            </a:r>
            <a:endParaRPr lang="en-US" sz="1171" dirty="0"/>
          </a:p>
        </p:txBody>
      </p:sp>
      <p:sp>
        <p:nvSpPr>
          <p:cNvPr id="11" name="Text 3"/>
          <p:cNvSpPr txBox="1"/>
          <p:nvPr/>
        </p:nvSpPr>
        <p:spPr>
          <a:xfrm>
            <a:off x="270050" y="2244513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родственники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близки человеку шимпанзе и бонобо. По данным сравнительной биологии, общий предок этих линий жил примерно 6–7 миллионов лет назад, после чего пути эволюции разошлись.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50" y="2938502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главных признаков человеческой линии стало устойчивое передвижение на двух ногах. Оно освободило руки для переноса предметов, изготовления орудий и более сложных форм взаимодействия.
</a:t>
            </a:r>
            <a:endParaRPr lang="en-US" sz="1171" dirty="0"/>
          </a:p>
        </p:txBody>
      </p:sp>
      <p:sp>
        <p:nvSpPr>
          <p:cNvPr id="13" name="Text 5"/>
          <p:cNvSpPr txBox="1"/>
          <p:nvPr/>
        </p:nvSpPr>
        <p:spPr>
          <a:xfrm>
            <a:off x="270050" y="363248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и хват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кисти с точным хватом сделало возможными тонкие движения пальцев. Это повысило эффективность работы с предметами, камнем и древесиной, а также подготовило основу для производства орудий.
</a:t>
            </a:r>
            <a:endParaRPr lang="en-US" sz="1171" dirty="0"/>
          </a:p>
        </p:txBody>
      </p:sp>
      <p:sp>
        <p:nvSpPr>
          <p:cNvPr id="14" name="Text 6"/>
          <p:cNvSpPr txBox="1"/>
          <p:nvPr/>
        </p:nvSpPr>
        <p:spPr>
          <a:xfrm>
            <a:off x="270050" y="4326450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 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увеличивался объём мозга и усложнялись социальные связи. Чем теснее становились кооперация, обучение и обмен опытом, тем успешнее линия человека приспосабливалась к изменяющейся среде.
</a:t>
            </a:r>
            <a:endParaRPr lang="en-US" sz="11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 — первые устойчиво двуногие предки человека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827775"/>
            <a:ext cx="2729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Африканское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жили в Африке примерно 4,2–2 миллиона лет назад. Именно там сформировались особенности их строения, связанные с переходом к более устойчивому двуногому передвижению.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07753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мозг, но новая походка
</a:t>
            </a:r>
            <a:pPr algn="l" indent="0" marL="0">
              <a:lnSpc>
                <a:spcPct val="100000"/>
              </a:lnSpc>
              <a:buNone/>
            </a:pPr>
            <a:r>
              <a:rPr lang="en-US" sz="6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мозга у них составлял около 400–500 см³, однако таз, позвоночник и нижние конечности уже были приспособлены к ходьбе на двух ногах, а не к постоянному лазанию.
</a:t>
            </a:r>
            <a:endParaRPr lang="en-US" sz="1382" dirty="0"/>
          </a:p>
        </p:txBody>
      </p:sp>
      <p:sp>
        <p:nvSpPr>
          <p:cNvPr id="12" name="Text 4"/>
          <p:cNvSpPr txBox="1"/>
          <p:nvPr/>
        </p:nvSpPr>
        <p:spPr>
          <a:xfrm>
            <a:off x="6145450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«Люси» как символ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самых известных находок стала «Люси», обнаруженная в Эфиопии в 1974 году. Её скелет наглядно показал, что двуногость появилась раньше крупного мозга.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рода Homo и первые каменные орудия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2,8 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появляются ранние представители рода Homo. Их эволюция связана с ростом самостоятельности, более активным поиском пищи и постепенным усложнением поведения.
</a:t>
            </a:r>
            <a:endParaRPr lang="en-US" sz="1333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2,6 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простейшие каменные орудия олдувайской культуры. Они свидетельствуют о систематической обработке материалов и о том, что труд стал важной частью выживания.
</a:t>
            </a:r>
            <a:endParaRPr lang="en-US" sz="1343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мозга сопровождался точным хватом, расширением рациона и обработкой пищи. Человек всё сильнее зависел от коллективной добычи, защиты и обмена опытом внутри группы.
</a:t>
            </a:r>
            <a:endParaRPr lang="en-US" sz="12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объёма мозга в эволюции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увеличение мозга не было прямой лестницей: у разных видов темпы роста отличались, а поведение усложнялось не только из-за размера мозга.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тенденция ясна: по мере эволюции возрастали возможности мышления, речи и трудовой деятельности, но успех определялся их сочетанием с социальной организацией.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палеоантропологии; типичные диапазоны объёма мозга для указанных видов
</a:t>
            </a:r>
            <a:endParaRPr lang="en-US" sz="6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erectus: огонь, миграции и выносливость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рода Homo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существовал примерно 1,9 миллиона — 110 тысяч лет назад. Этот вид стал одним из самых успешных в ранней истории человека.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за пределы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Homo erectus первым широко расселился за пределы Африки. Освоение разных природных зон требовало устойчивости к новым климатическим условиям и большей подвижности.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 ашельские орудия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ним связывают использование огня и более сложные ашельские орудия. Это усилило защиту, расширило возможности питания и сделало жизнь в новых местах более надёжной.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изменчивой среде требовала выносливости, согласованных действий и распределения ролей. Успех вида всё сильнее зависел от коллективной организации, а не только от физических качеств.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виды, оставившие след в нашей ДНК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рядом с нами
</a:t>
            </a:r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Неандертальцы жили в Европе и Западной Азии и были очень близки Homo sapiens по строению тела и образу жизни. Генетические исследования показали, что наши предки не только сосуществовали с ними, но и вступали в скрещивание. Поэтому у многих современных людей сохранилась часть их наследия в ДНК.
</a:t>
            </a:r>
            <a:endParaRPr lang="en-US" sz="115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Денисовцы: вид, известный по генам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Денисовцы долго были известны главным образом по фрагментам костей и анализу древней ДНК. Их история особенно важна потому, что показывает: эволюция человека шла не по одной линии, а через встречу, обмен и смешение разных популяций.
</a:t>
            </a:r>
            <a:endParaRPr lang="en-US" sz="12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602231"/>
            <a:ext cx="3287100" cy="15565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последовательное усложнение строения, поведения и технологий в истории человеческой линии.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моложе вид, тем заметнее роль технологий, речи и социальной организации. Эволюция шла не только через биологические изменения, но и через усложнение поведения.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антропологии и палеоантропологии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выжил именно Homo sapiens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 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речь позволила точно передавать знания, а способность учиться у других сделала накопление опыта намного быстрее. Это усилило связь между поколениями и внутри группы.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создавал украшения, изображения и знаки, а также совершал ритуальные действия. Символическое мышление помогало объединять людей и хранить общие смыслы.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умел менять питание, способы добычи ресурсов и использование орудий в зависимости от условий. Такая гибкость особенно важна в непредсказуемой и изменчивой среде.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и обмен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между группами, обмен предметами и информацией, а также совместная защита увеличивали шансы на выживание. Именно социальная организация стала одним из главных преимуществ вида.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расселения Homo sapiens по миру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современного человека начались в Африке около 300 тыс. лет назад и проходили через освоение новых климатических зон, экосистем и контакты с древними популяциями.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58702"/>
            <a:ext cx="520200" cy="416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505360"/>
            <a:ext cx="520200" cy="416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75555"/>
            <a:ext cx="520200" cy="46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символическое мышление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передача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речь позволила людям не просто обмениваться сигналами, а подробно объяснять опыт, правила и навыки. Это резко повысило качество обучения и ускорило накопление полезной информации между поколениями.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сделал возможной согласованную охоту, распределение ролей и совместную защиту группы. Чем сложнее становились социальные связи, тем важнее была способность быстро договариваться и учитывать намерения других.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 смыслы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Украшения, рисунки, знаки и ритуалы показывают, что люди начали мыслить отвлечёнными образами. Символическое мышление помогало передавать идеи, которые нельзя было выразить только через прямую практическую пользу.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накопление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стала механизмом ускоренной эволюции: опыт сохранялся в традициях, а не только в генах. Поэтому новое знание могло накапливаться быстрее, чем происходили биологические изменения организма.
</a:t>
            </a:r>
            <a:endParaRPr lang="en-US" sz="125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охоты и собирательства к земледелию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использует условный индекс, чтобы показать смену образа жизни: сначала преобладала добыча ресурсов, затем их производство и оседлость.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земледелию изменил демографию и организацию общества: выросла плотность населения, усилилось разделение труда и усложнились поселения.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археологии и исторической антропологии; условная схема, без привязки к одной выборке.
</a:t>
            </a:r>
            <a:endParaRPr lang="en-US" sz="5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адаптации современного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малярии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районах, где малярия была особенно распространена, отбор сохранял варианты генов, повышавшие выживаемость. Такие адаптации не делают человека «сильнее» вообще, но помогают лучше переносить конкретную инфекционную среду.
</a:t>
            </a:r>
            <a:endParaRPr lang="en-US" sz="1370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Пигментация кожи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менялся как ответ на уровень ультрафиолетового излучения. Более тёмная кожа лучше защищает от избытка солнца, а более светлая облегчает синтез витамина D при слабом освещении.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Переносимость лактозы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части популяций взрослые люди сохраняют способность переваривать молочный сахар. Этот признак связан с историей скотоводства и показывает, как пищевые привычки могут влиять на частоту генов в популяции.
</a:t>
            </a:r>
            <a:endParaRPr lang="en-US" sz="1384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горах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жителей высокогорий сформировались особенности дыхания и кровообращения, помогающие существовать при недостатке кислорода. Это пример того, как человек адаптируется к экстремальным условиям не только культурно, но и биологически.
</a:t>
            </a:r>
            <a:endParaRPr lang="en-US" sz="13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питание и климат как факторы отбора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2875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излучение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кожи связан с балансом между защитой от ультрафиолета и потребностью в синтезе витамина D. В зонах сильной солнечной радиации чаще закреплялась более тёмная пигментация, а в северных широтах — более светлая.
</a:t>
            </a:r>
            <a:endParaRPr lang="en-US" sz="1202" dirty="0"/>
          </a:p>
        </p:txBody>
      </p:sp>
      <p:sp>
        <p:nvSpPr>
          <p:cNvPr id="11" name="Text 3"/>
          <p:cNvSpPr txBox="1"/>
          <p:nvPr/>
        </p:nvSpPr>
        <p:spPr>
          <a:xfrm>
            <a:off x="3397631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людей зависело от того, какие ресурсы были доступны в конкретной природной зоне. В прибрежных районах важную роль играли рыба и морепродукты, а в земледельческих обществах — злаки и продукты их переработки.
</a:t>
            </a:r>
            <a:endParaRPr lang="en-US" sz="1202" dirty="0"/>
          </a:p>
        </p:txBody>
      </p:sp>
      <p:sp>
        <p:nvSpPr>
          <p:cNvPr id="12" name="Text 4"/>
          <p:cNvSpPr txBox="1"/>
          <p:nvPr/>
        </p:nvSpPr>
        <p:spPr>
          <a:xfrm>
            <a:off x="6279625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образ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влиял не только на пищу, но и на хозяйство в целом. Там, где было удобно разводить скот, распространялись мясо и молочные продукты, а вместе с ними возникали новые адаптации организма.
</a:t>
            </a:r>
            <a:endParaRPr lang="en-US" sz="132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родство и древнее смешение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следы древних скрещиваний сохраняются в геноме современных людей и различаются по регионам происхождения популяций.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Homo sapiens шла не только через замещение, но и через смешение с другими человеческими группами.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популяционной генетики и исследований древней ДНК; актуальные оценки в научной литературе.
</a:t>
            </a:r>
            <a:endParaRPr lang="en-US" sz="5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 часть эволюции человека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 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позволяли быстро менять условия жизни: защищаться от холода, добывать пищу и осваивать новые территории. Поэтому культурные решения часто оказывались важнее медленных биологических изменений.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656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и среда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Постройка жилищ расширила ареал человека, позволив жить в Арктике, пустынях и горных районах. Среда стала не только внешним ограничением, но и задачей, которую можно было решать средствами культуры.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077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нормы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ритуалы и правила поведения укрепляли общность людей. Они помогали передавать ценности, поддерживать порядок в группе и создавать устойчивые формы совместной жизни.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1512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вместо инстинкта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всё меньше зависит только от врождённых реакций и всё больше — от обучения, языка и социальных правил. Именно это делает его адаптацию необычайно гибкой и исторически быстрой.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биологической эволюции к цивилизации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биологические изменения создавали основу для культурного развития, а культура, в свою очередь, ускоряла дальнейшую эволюцию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продолжается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не исчез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остановилась, потому что на людей по-прежнему влияют инфекции, питание и условия жизни. Меняются лишь сами факторы отбора, а их действие остаётся реальным и заметным для здоровья.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среды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транспорт, медицина и цифровые технологии создали для человека новую среду обитания. Она снижает влияние одних рисков, но одновременно порождает другие — от малоподвижности до новых эпидемиологических угроз.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репродукция
</a:t>
            </a:r>
            <a:pPr algn="l" indent="0" marL="0">
              <a:lnSpc>
                <a:spcPct val="100000"/>
              </a:lnSpc>
              <a:buNone/>
            </a:pPr>
            <a:r>
              <a:rPr lang="en-US" sz="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отбор часто проявляется не через выживание в экстремальных условиях, а через здоровье и репродуктивный успех. Поэтому даже в технологическом обществе наследственные различия продолжают иметь значение.
</a:t>
            </a:r>
            <a:endParaRPr lang="en-US" sz="1283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будущему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приспосабливается не только телом, но и изменением поведения, медицины и технологий. Именно поэтому будущее эволюции связано одновременно с биологией, наукой и общественным выбором.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человека: единство биологии и 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Homo sapiens — это путь от двуногости и роста мозга к языку, культуре и цивилизации. Его успех определили не только гены, но и способность учиться, сотрудничать и менять мир.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2026-06-01T23:45:32Z</dcterms:created>
  <dcterms:modified xsi:type="dcterms:W3CDTF">2026-06-01T23:45:32Z</dcterms:modified>
</cp:coreProperties>
</file>