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jpeg"/><Relationship Id="rId12" Type="http://schemas.openxmlformats.org/officeDocument/2006/relationships/image" Target="../media/image-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jpe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 3. Люди и животные в деревне и в городе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где живут люди и животные, и как быть добрыми и осторожными.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деревня: разные места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полон домов, дорог, машин и магазинов, а деревня тише, просторнее и зеленее. Мы сравним, кто где живёт, какие животные рядом и чем люди занимаются каждый день.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городе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люди работают в школах, больницах, магазинах, офисах и на транспорте. До многих мест можно быстро добраться, поэтому день часто проходит очень активно.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рядом с домом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можно встретить teacher, doctor, driver, seller и police officer. Эти люди помогают жителям учиться, лечиться, покупать нужные вещи и чувствовать себя в безопасности.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профессии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ходят в школу, посещают кружки и играют на площадках или в парках. Для них важны дом, улица, магазин, остановка автобуса, парк и больница.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бывают дети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 шумные и оживлённые, но там много полезных мест. Рядом с домами стоят светофоры, а люди учатся быть внимательными к другим и к движению.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 улицах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3337906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65306"/>
            <a:ext cx="493200" cy="43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810075"/>
            <a:ext cx="493200" cy="3945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деревне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 деревне каждый день видят деревья, траву, птиц и насекомых. Природа становится частью обычной жизни, а не только красивой картинкой из учебника.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 земле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люди выращивают овощи и фрукты, ухаживают за грядками и полями. Работа часто связана с природой, свежим воздухом и заботой о растениях каждый день.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вокруг дома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слова этой темы: farm, garden, field, yard, barn, river и path. Эти места помогают понять, как устроена деревенская жизнь и почему там просторно.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животных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фермах и в садах люди кормят животных, убирают за ними и следят за их здоровьем. Здесь особенно важны farmer, vet и gardener.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 людьми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707906" y="753224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рядом с людьми и чувствуют себя лучше, когда у них есть забота. Им нужны еда, вода, тёплое место и добрые хозяева.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707906" y="446198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возле дома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707906" y="4296487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важно не только питание, но и спокойный голос, чистая вода и внимание. Если к ним относиться бережно, они становятся настоящими друзьями семьи.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707906" y="3989461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каждый день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07906" y="3410672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Куры несут яйца, коровы дают молоко, а овцы — шерсть. Такие животные помогают людям получать продукты и материалы, поэтому о них нужно хорошо заботиться.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707906" y="3103645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фермерских животных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707906" y="2524856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ловит мышей и часто ищет мягкое и тёплое место для отдыха. Ей нравится спокойствие, ласка и аккуратное отношение без резких движений.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707906" y="2217830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любит тепло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4707906" y="1639040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охраняет дом, гуляет с людьми и радуется знакомым голосам. Она любит движение, внимание и понятные правила, как настоящий домашний помощник.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4707906" y="1332014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помогает человеку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городе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 площади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городском парке легко заметить голубей и воробьёв. Они собираются там, где есть деревья, корм и немного тишины. Если дети наблюдают спокойно, птицы не пугаются и продолжают искать зерно.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в зелёном уголке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дереве возле дорожки может прыгать белка. Ей нужны ветки, укрытие и чистое место, где можно быстро спрятаться. Слишком громкий шум и мусор мешают ей жить рядом с людьми.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пруда и газона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пруда иногда появляются утки, а в тихих уголках можно встретить ежей. Городские животные выбирают места, где есть вода, трава и безопасный проход, а люди не шумят и не бросают стекло.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 деревне
</a:t>
            </a:r>
            <a:endParaRPr lang="en-US" sz="2500" dirty="0"/>
          </a:p>
        </p:txBody>
      </p:sp>
      <p:sp>
        <p:nvSpPr>
          <p:cNvPr id="13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людьми в деревне часто живут куры, гуси и утки. Они ходят по двору, ищут корм и чувствуют себя спокойно там, где просторно и тихо.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 дворе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деревенские животные используют поля, воду и зелёные участки. Здесь они чувствуют себя естественно, потому что вокруг больше воздуха, земли и спокойствия.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природой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меньше машин и больше открытого места. Поэтому животным легче двигаться, искать корм и отдыхать на траве, не прячась за каждым кустом.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пространства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полях и у заборов можно заметить зайцев, лис, ежей и жаворонков. Они живут ближе к природе, чем домашние животные, и не любят лишний шум.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соседи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Коровы, козы и лошади живут на фермах и рядом с ними. Им нужны трава, вода и уход человека, потому что без заботы им трудно.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на ферме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99325" y="1810075"/>
            <a:ext cx="493200" cy="394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59025" y="33375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8875" y="3337555"/>
            <a:ext cx="3699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11125" y="496075"/>
            <a:ext cx="8272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 помогает людям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1938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путь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111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легко добраться до школы, больницы, магазина и музея. Автобусы, метро и дороги помогают людям экономить время и быстро попадать в нужное место.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582050" y="17598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услуги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899325" y="23613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обычно легче найти интернет, связь и разные услуги. Люди быстро получают информацию, учатся и решают повседневные дела без долгих поездок.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28417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нужных мест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1590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районе могут быть библиотека, поликлиника, магазин и спортивная площадка. Это удобно для семей, потому что нужные службы находятся рядом.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6229950" y="3336650"/>
            <a:ext cx="2427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и безопасные улицы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5547225" y="3938125"/>
            <a:ext cx="31101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живой, яркий и очень busy, но ему нужны чистый воздух и зелёные места. Когда есть свет, порядок и безопасные переходы, идти становится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6325" y="522450"/>
            <a:ext cx="2559300" cy="24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деревня помогает людям
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344100" y="852174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люди часто дышат свежим воздухом и слышат тишину вместо шума машин. Это помогает отдыхать, гулять и чувствовать себя спокойнее после дня.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100" y="46743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44100" y="4172122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магазин или врач далеко, соседи часто выручают друг друга. В деревне особенно важны kind люди, потому что вместе справляться с делами проще и добрее.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344100" y="378738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соседей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44100" y="306547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 из сада делают жизнь вкуснее и полезнее. Когда люди ухаживают за грядками, они лучше понимают, как растут растения и сколько труда в еде.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344100" y="2680738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урожай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344100" y="1958823"/>
            <a:ext cx="5345100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нравится играть на улице, потому что вокруг много открытого места. Можно бегать, наблюдать за птицами и растениями и не бояться тесноты.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3344100" y="1574089"/>
            <a:ext cx="5266500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для игр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859272"/>
            <a:ext cx="6446700" cy="1926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15201" y="533134"/>
            <a:ext cx="53055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животным живётся удобнее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44500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животным удобно рядом с людьми, если у них есть еда, вода, тёплый уголок и безопасный двор. Тогда они чувствуют себя спокойно и доверяют человеку.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44502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Домашним нужен уход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060552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битое стекло, громкие звуки и отсутствие укрытия мешают животным в городе и в деревне. Такие места могут стать для них очень опасными.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060554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вокруг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3252596" y="1982014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Диким животным нужны леса, поля, вода и тишина. Им важно свободно двигаться, прятаться и находить пищу, не опасаясь машин и шума.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3252598" y="1682341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Диким нужна природа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6060552" y="734575"/>
            <a:ext cx="25410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убирают мусор и сохраняют спокойствие, животным легче жить рядом. Для четвероклассника это простая и важная мысль: чисто и тихо — значит безопасно.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6060554" y="434902"/>
            <a:ext cx="25410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помогает всем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3387226"/>
            <a:ext cx="493200" cy="394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3289" y="3337906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3289" y="1760755"/>
            <a:ext cx="493200" cy="49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11125" y="496075"/>
            <a:ext cx="80853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доброты и безопасности с животными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193850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 помощи взрослого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511125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чужая собака или другое незнакомое животное, лучше остановиться и позвать взрослого. Так ребёнок остаётся в безопасности, а животное не пугается и не нервничает.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193850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 спокойно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511125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незнакомому животному подходят медленно и без резких движений. Нельзя тянуть за хвост, пугать громким криком или мешать, когда оно отдыхает, ест или заботится о детёнышах.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5406014" y="3337006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чистым и заботливым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23289" y="3938475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общения с животными нужно мыть руки, говорить спокойно и следить за водой и уходом. Простые слова be kind, be careful и ask an adult помогают помнить главное.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5406014" y="1759855"/>
            <a:ext cx="31908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вредной еды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23289" y="2361323"/>
            <a:ext cx="3873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Животным дают только подходящую пищу и чистую воду. Шоколад, косточки, грязные остатки и слишком солёная еда могут навредить, поэтому угощать нужно только с разрешения взрослого.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688" y="1245250"/>
            <a:ext cx="1894829" cy="17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1246155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5511" y="3017425"/>
            <a:ext cx="1894829" cy="1768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 городе и в деревне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ферме фермер ухаживает за животными и выращивает урожай, а садовник заботится о деревьях и грядках. Ветеринар лечит коров, лошадей и других животных. Здесь работа помогает людям жить рядом с природой и получать свежие продукты.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с заботливыми руками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418150" y="1874750"/>
            <a:ext cx="20499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доктор идёт в больницу, учитель — в школу, а водитель везёт людей на автобусе. В магазине покупатели выбирают товары, а пожарный всегда готов помочь, если случится беда. Так город работает как большой, дружный механизм.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2418301" y="1341025"/>
            <a:ext cx="20499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никогда не спит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 сельские профессии разные, но у них общий смысл: делать жизнь удобной, безопасной и доброй. Учитель, водитель, тракторист и пчеловод по-своему помогают людям, детям и животным каждый день.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 для разных профессий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меняет жизнь людей и животных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зелёная трава, цветы и птицы. В садах и на огородах становится больше работы, а животные после зимы активнее ищут корм и тёплые, спокойные места.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работают на улице дольше, поливают растения и ухаживают за животными. Дети чаще видят насекомых, птиц, реку, поле и могут наблюдать природу каждый день.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сезон приносит снег, ветер и короткие дни. Людям нужны тёплая одежда и еда, а животным — укрытие, корм и особенно внимательная забота.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88155"/>
            <a:ext cx="493200" cy="43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27125" y="1760755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76925" y="3336954"/>
            <a:ext cx="3699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54100" y="3336954"/>
            <a:ext cx="43155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места — здоровые места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мусор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Бумага, пластик и стекло не должны лежать на земле. Мусор портит двор, опасен для людей и животных, а чистый контейнер помогает поддерживать порядок.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Поддерживаем порядок во дворе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двор, чистая дорожка и убранная площадка делают прогулку безопаснее. Там легче играть детям и спокойно ходить животным, не боясь острых и грязных предметов.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место живым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деревья и ухоженная земля делают улицу и двор красивее. Слова clean, bin, water и help легко запомнить, когда видишь, как чистота помогает природе.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воду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 вредна всем, кто живёт рядом с нами. Чистая вода нужна птицам, домашним животным и людям, поэтому лужи, грязь и отходы нужно убирать.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птицам зимой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и поилка выручают птиц в холодное время года. Когда рядом есть еда и вода, птицам легче пережить мороз, а дети учатся заботе.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695" y="1245225"/>
            <a:ext cx="3124609" cy="3543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движение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6274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чаще встречаются велосипеды, автомобили, тракторы и иногда повозки. Дороги там могут быть спокойнее, но на них тоже нужно внимательно смотреть по сторонам.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6274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дороги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274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дороге может появиться собака, кошка или другое животное. Поэтому важно идти спокойно, не бежать и всегда смотреть вокруг, особенно рядом с машинами.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6274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животным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625600" y="1800850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люди часто ездят на автобусах, трамваях, метро и машинах. Транспорт помогает быстро добраться до школы, магазина, больницы или парка, если соблюдать правила.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25769" y="1424932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625600" y="3573625"/>
            <a:ext cx="2429100" cy="9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дорогу нужно только в нужном месте. Светофор, зебра и осторожный шаг помогают людям и животным не попасть в опасную ситуацию.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25769" y="3197707"/>
            <a:ext cx="2349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переход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деревня: простое сравнение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шумный, быстрый и многолюдный. Здесь много домов, дорог и транспорта, а люди часто спешат на работу, в школу и по делам.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ритм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городу, и деревне нужны чистота, безопасность и добрые люди. Когда люди берегут улицы, животных и природу, жить становится приятнее всем.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обоим местам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удобнее добираться до школы, больницы и магазинов. В деревне людям помогают соседи, а рядом чаще есть природа и место для прогулок.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людям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тише, зеленее и просторнее. Здесь больше земли, садов, полей и фермерских животных, а воздух обычно кажется особенно свежим.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спокойствие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33375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88155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дети помогают природе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Кормят птиц зимой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трудно находить еду, поэтому кормушка очень полезна. Дети могут насыпать подходящий корм вместе со взрослыми и наблюдать, как гости прилетают осторожно и радостно.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Сажают и берегут растения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Посадить дерево или не ломать ветки — это уже помощь природе. Растения делают воздух чище, дают тень и дом многим маленьким жителям сада и парка.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помощь будет небольшой, но регулярной: помочь взрослым, закрыть кран, убрать ветку, покормить птиц. Такие шаги делают слово protect настоящим делом.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природу каждый день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убирать мусор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не бросает бумажки и помогает собрать мусор, двор становится чище и безопаснее. В чистом месте животным легче ходить, а людям — играть и гулять.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Обращаются с животными мягко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Нежный голос, спокойные руки и терпение помогают животным не пугаться. Нельзя дергать, хватать или мешать им, потому что даже маленькому котёнку нужна осторожность и уважение.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рядом со школой и домом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двор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школой дети замечают голубей, воробьёв, кошек и собак, а ещё деревья и аккуратные клумбы. По следам на земле и по звукам легко понять, кто был рядом совсем недавно.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прогулка в парке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можно увидеть птиц на ветках, белку на стволе и детей, которые смотрят очень внимательно. Если вести себя спокойно, животные не пугаются и продолжают заниматься своими делами.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дома вечером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дома тоже много маленьких открытий: следы лап, шорох в кустах, птица на заборе или кот у подъезда. Наблюдение помогает понять, как люди и животные живут рядом.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видим, что оба места важны, а доброта, чистота и безопасность делают их лучше для всех.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мира — город и деревня — помогают сравнить жизнь людей, животных и природы.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 темы раздела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добрым соседом для природы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 разные, но везде людям нужно помнить о животных, чистоте и безопасности. Если быть внимательным, мир вокруг станет тише, чище и добрее.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2026-05-30T08:03:05Z</dcterms:created>
  <dcterms:modified xsi:type="dcterms:W3CDTF">2026-05-30T08:03:05Z</dcterms:modified>
</cp:coreProperties>
</file>