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в тексте: как они помогают точно и ярко описывать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 словах, которые делают описание точнее, ярче и понятнее.
</a:t>
            </a:r>
            <a:endParaRPr lang="en-US" sz="385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 вопросы какой? какая? какое? какие? чей? и связано с существительным. Оно помогает описывать предметы, людей, природу и события, уточняя их признаки, настроение и оценку.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об имени прилагательном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обозначают прилагательные
</a:t>
            </a:r>
            <a:endParaRPr lang="en-US" sz="2959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оттенки предметов: красный, синий, белый, золотистый. Благодаря им описание становится точнее, а читатель легче представляет, как выглядит предмет или явление.
</a:t>
            </a:r>
            <a:endParaRPr lang="en-US" sz="1305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большой, маленький, высокий, круглый, узкий и длинный показывают величину и очертания предмета. Они особенно полезны, когда нужно представить его внешний вид без рисунка.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смелый, аккуратный, тихий — такие прилагательные называют свойства человека, животного или предмета. Они часто передают не только признак, но и впечатление от него.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Сладкий, кислый, горький, тёплый, холодный помогают описывать ощущения. Эти слова делают речь более живой, потому что связаны с тем, что человек может почувствовать.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место и 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Зимний, городской, школьный, кухонный уточняют, где, когда или для чего существует предмет. Такие прилагательные помогают понять смысл слова в контексте.
</a:t>
            </a:r>
            <a:endParaRPr lang="en-US" sz="13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создают яркий образ
</a:t>
            </a:r>
            <a:endParaRPr lang="en-US" sz="3159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картину в тексте более чёткой: густой лес, тихая речка, узкая тропинка. Читатель сразу замечает детали и представляет изображение без лишних объяснений.
</a:t>
            </a:r>
            <a:endParaRPr lang="en-US" sz="120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ощущений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показать не только внешний вид, но и звук, температуру, настроение или впечатление: серебристый иней, холодный ветер, мягкий свет. Описание становится многослойным.
</a:t>
            </a:r>
            <a:endParaRPr lang="en-US" sz="1257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точное слово, обычный предмет выглядит по-новому. Например, осенний лист может быть не просто листом, а жёлтым, влажным, шуршащим и ярким.
</a:t>
            </a:r>
            <a:endParaRPr lang="en-US" sz="1269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особенно хорошо показывает работу прилагательных: разные оттенки листвы, туман, мокрая земля, тёмные стволы деревьев. Такие детали легко назвать и обсудить.
</a:t>
            </a:r>
            <a:endParaRPr lang="en-US" sz="12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называют прилагательные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текстах встречаются слова, которые описывают внешний вид и отношение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цвет, размер и оценка: именно они быстрее всего помогают создать понятный и выразительный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языкового материала для 6 класса; данные диаграммы — учебная схематизация, не статистическое исследование.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по значению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называют свойства, которые могут проявляться сильнее или слабее: высокий, добрый, тёплый, быстрый. Именно они чаще всего помогают сравнивать предметы и передавать оценку.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показывают принадлежность: мамин, лисий, дедушкин, заячий. Они помогают понять, кому или чему относится предмет, о котором говорится в тексте.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указывают на связь с материалом, временем, местом или назначением: деревянный, зимний, городской, школьный. Они называют постоянный признак и обычно не выражают степени.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прилагательного подсказывает, как именно оно работает в предложении. Это помогает точнее понимать смысл слова, не путать разные значения и правильно разбирать текст.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разряды отличаются по вопросу, примеру и языковой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грамматические свойства быстро показывают, к какому разряду относится прилагательное и как его понимать в тексте.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прилагательное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анализа предложения на уроке русского языка
</a:t>
            </a:r>
            <a:endParaRPr lang="en-US" sz="30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художественном тексте
</a:t>
            </a:r>
            <a:endParaRPr lang="en-US" sz="3125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рассказах, сказках и стихах прилагательные помогают увидеть картину глазами автора. Хмурое небо, ласковый ветер и золотая осень сразу создают настроение и делают текст выразительным.
</a:t>
            </a:r>
            <a:endParaRPr lang="en-US" sz="1617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яркие прилагательные часто становятся эпитетами. Они не просто называют признак, а передают отношение автора к предмету, герою или явлению и усиливают впечатление от чтения.
</a:t>
            </a:r>
            <a:endParaRPr lang="en-US" sz="1684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приём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несколько раз повторяет одно и то же прилагательное, он подчёркивает важную деталь. Такой приём помогает выделить настроение, состояние персонажа или главный образ.
</a:t>
            </a:r>
            <a:endParaRPr lang="en-US" sz="1712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прилагательное редко бывает случайным. Оно выбирается так, чтобы слово звучало точно, передавало цвет, звук, движение или чувство и поддерживало общий тон произведения.
</a:t>
            </a:r>
            <a:endParaRPr lang="en-US" sz="16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учебном и научном тексте
</a:t>
            </a:r>
            <a:endParaRPr lang="en-US" sz="2609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 точное определение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геометрии учитель показывает прямой угол на чертеже и просит найти такие же углы в фигурах. Здесь прилагательное нужно не для красоты, а для точного определения свойства. Оно помогает быстро понять, о каком признаке идёт речь и как выполнить задание.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Хвойный лес на уроке окружающего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природы встречается словосочетание хвойный лес. Оно сразу сообщает, какие деревья растут в этом месте, и помогает сравнить его с лиственным лесом. Такое прилагательное нейтрально и информативно, поэтому его удобно использовать в объяснении.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Кислый раствор в опыте
</a:t>
            </a:r>
            <a:pPr algn="ctr" indent="0" marL="0">
              <a:lnSpc>
                <a:spcPct val="100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опыта по химии ученик аккуратно рассматривает кислый раствор в пробирке. Прилагательное здесь важно для описания свойства вещества, а не для выражения эмоций. Благодаря таким словам научный текст остаётся точным, понятным и последовательным.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прилагательных больше: разные типы текста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образность и оценка, тем чаще автор выбирает прилагательные для описания.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прилагательных больше всего; в научном их меньше, но они точнее и нейтральнее.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наглядного сравнения типов текста; условные значения, не статистика.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работают только у качественных прилагательных, потому что именно они могут проявляться по-разному. Благодаря этим формам текст становится выразительнее и удобнее для сравнения.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признак выражен сильнее или слабее, чем у другого предмета: выше, добрее, теплее. Она помогает сравнивать признаки и делает описание более точным и понятным.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самый высокий уровень признака среди нескольких предметов: самый высокий, добрейший, наиболее интересный. Такая форма подчёркивает вершину качества и выделяет нужный объект в тексте.
</a:t>
            </a:r>
            <a:endParaRPr lang="en-US" sz="15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сравнения: формы и примеры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качественное прилагательное в сравнении.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сопоставляет признаки, а превосходная выделяет предмет как носителя наивысшего признака.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«Степени сравнения прилагательных».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прилагательных с существительными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прилагательное принимает тот же род, что и существительное: новый учебник, новая тетрадь, новое правило. Такое совпадение помогает словам звучать грамотно и естественно.
</a:t>
            </a:r>
            <a:endParaRPr lang="en-US" sz="1503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прилагательное тоже меняет форму: новые книги, тёплые дни, интересные задания. Благодаря этому связь слов в словосочетании остаётся ясной.
</a:t>
            </a:r>
            <a:endParaRPr lang="en-US" sz="1570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прилагательное согласуется с существительным и по падежу: у красивого дома, к синей тетради, о зимнем утре. Именно падеж связывает слова в одну грамматическую конструкцию.
</a:t>
            </a:r>
            <a:endParaRPr lang="en-US" sz="1607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описание цельным: прилагательное не просто добавляется к существительному, а точно уточняет его признак. Поэтому речь становится понятной, аккуратной и правильной.
</a:t>
            </a:r>
            <a:endParaRPr lang="en-US" sz="16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 связано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слова образуют грамматически правильное и точное описание.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настроение текста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тёплый, светлый, ласковый создают спокойный и доброжелательный тон. Они помогают читателю почувствовать уют, безопасность и мягкое отношение автора к описываемому.
</a:t>
            </a:r>
            <a:endParaRPr lang="en-US" sz="1327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 печаль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мрачный, колючий, холодный делают картину напряжённой и неуютной. С их помощью можно передать грусть, одиночество, опасение или внутреннее беспокойство героя.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Праздничность и 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Яркий, праздничный, радостный усиливают ощущение торжества и движения. Такие прилагательные особенно заметны в описании событий, где важны свет, энергия и положительные эмоции.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отрицательная оценка в прилагательных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помогают автору не только описывать, но и выражать отношение к предмету или герою.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или преобладание одной группы показывает общий эмоциональный тон текста и авторскую позицию.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оценочных прилагательных; условные значения для сравнения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прилагательных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должно совпадать с существительным по роду, числу и падежу. Ошибка в форме сразу делает фразу неестественной и нарушает грамматическую связь слов.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Излишние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прилагательное повторяется слишком часто, текст становится однообразным. Лучше подбирать разные, но точные слова, чтобы описание звучало живее и аккуратнее.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хороший часто заменяет более точные прилагательные, хотя смысл можно передать лучше: уютный дом, светлая комната, аккуратная тетрадь. Точность делает речь выразительнее.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степень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более красивее неверна, потому что в сравнительной степени нельзя одновременно использовать оба показателя. Правильно говорить красивее или более красивый, в зависимости от смысла.
</a:t>
            </a:r>
            <a:endParaRPr lang="en-US" sz="15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текст с помощью прилагательных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точный выбор прилагательного делает фразу яснее и выразительнее.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общих слов на точные прилагательные делает описание конкретнее, а образ — живее и убедительнее.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редактированию текста с прилагательными.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в тексте: главные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увидеть предмет точнее, почувствовать настроение и понять отношение автора. Чем внимательнее мы выбираем такие слова, тем яснее, выразительнее и грамотнее звучит текст.
</a:t>
            </a:r>
            <a:endParaRPr lang="en-US" sz="3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2026-05-28T04:15:41Z</dcterms:created>
  <dcterms:modified xsi:type="dcterms:W3CDTF">2026-05-28T04:15:41Z</dcterms:modified>
</cp:coreProperties>
</file>