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Legendary Figures: famous people in English lessons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личности: учим английский через известных людей.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352" y="627950"/>
            <a:ext cx="3478297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legendary figures?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legendary подчёркивает особую известность и запоминаемость, а figure — это человек или важная личность. В теме урока так называют людей, которых помнят за смелость, талант, успех и вклад в разные области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что человек широко известен. В коротких описаниях оно часто сочетается с именами, профессиями и достижениями, поэтому подходит для простых предложений пятого класса.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59085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Successful и clever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Successful показывает хороший результат, а clever — ум и сообразительность. Такие слова помогают говорить не только о славе, но и о качествах, которые привели человека к важному достижению.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и talented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 описывает смелого человека, а talented — человека с ярким талантом. Эти прилагательные удобно использовать, когда нужно объяснить, почему личность стала легендарной и чем она выделялась среди других.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361725" y="358452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famous person, a brave hero, a talented musician, a successful athlete и an important discovery — удобные модели для коротких описаний. Они помогают строить простые и понятные фразы на английском.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361725" y="2088300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и hard-working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передаёт силу, а hard-working — трудолюбие и настойчивость. Эти характеристики особенно полезны, когда нужно показать, что большие успехи обычно требуют старания и постоянной практики.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38485"/>
            <a:ext cx="4007700" cy="20686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простые примеры на английском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базовую лексику темы и простые примеры с известными людьми.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позволяют кратко и понятно описывать легендарных людей на английском языке.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Общеизвестная учебная лексика и биографические сведения.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легендарной личности и важные детали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микроскоп, мяч, гитара, самолёт или ракета рядом с портретом помогают быстро понять сферу деятельности человека и связать изображение с его главным достижением.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пятого класса особенно полезны короткие фразы с was: He was a scientist. She was a pilot. He was a musician. Они легко читаются и запоминаются.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образа и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портрет и связанные с ним предметы, ему проще вспомнить профессию, вклад и причину известности. Так визуальная опора делает описание точнее и 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короткий рассказ о легендарном человеке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простого текста на английском языке: от имени к главному достижению и причине известности.
</a:t>
            </a:r>
            <a:endParaRPr lang="en-US" sz="115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что людей считают легендарными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известность сама по себе не главное: люди становятся легендами благодаря поступкам, качествам и заметному влиянию на 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легендарности — достижения и личные качества, которые вдохновляют окружающих и меняют жизнь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темы Legendary Figures, 2024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480550"/>
            <a:ext cx="220800" cy="2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фигуры в истории и науке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личности часто появляются в школьных текстах, потому что через них легко объяснять вклад человека в науку, культуру и развитие общества простыми словами.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Leonardo da Vinci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Известен как художник, учёный и изобретатель. Его имя удобно использовать на уроках, потому что оно объединяет искусство, знания и творческое мышление.
</a:t>
            </a:r>
            <a:endParaRPr lang="en-US" sz="1191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Marie Curie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женщина, получившая Нобелевскую премию, и обладательница двух Нобелевских премий. Её пример показывает, как настойчивость и работа в науке меняют историю.
</a:t>
            </a:r>
            <a:endParaRPr lang="en-US" sz="1097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Albert Einstein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учёных XX века, чьё имя связано с развитием физики. В учебных текстах его часто приводят как пример выдающегося ума и научного вклада.
</a:t>
            </a:r>
            <a:endParaRPr lang="en-US" sz="11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фигуры в спорте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Michael Jordan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стал символом баскетбола и многократным чемпионом NBA. Для описания подходят слова athlete, champion, win и successful, потому что они точно передают спортивный успех.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Usain Bolt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Usain Bolt прославился как выдающийся спринтер и многократный олимпийский чемпион. Его легко описать словами fast, strong и record, которые хорошо запоминаются школьникам.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Pelé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Pelé считается одной из главных легенд футбола. Его имя часто связывают с мастерством, рекордами и влиянием на популярность игры во многих странах мира.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легенды удобно обсуждать на английском языке, потому что их достижения можно назвать короткими и ясными словами, не усложняя предложение и сохраняя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космоса и открытий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апреля 1961 года он стал первым человеком в космосе. Его имя связано со словами first, courage и space, поэтому оно особенно важно для темы урока.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Армстронг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июля 1969 года он первым ступил на Луну. Этот факт помогает связать слово discovery с реальным событием, которое изменило представление людей о космосе.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Ракета, скафандр, Луна и Земля делают тему наглядной и помогают быстрее запомнить, почему эти люди считаются легендарными в истории освоения космоса.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легендарных фигур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легендарными становятся люди из разных сфер: науки, космоса, спорта и музыки. Их объединяют выдающиеся результаты и простое описание на английском языке.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легенды могут принадлежать к разным областям, но в учебном описании важны одинаково: имя, достижение и короткая оценка личности.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биографические данные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 и достижений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706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легендарной личности подходят короткие прилагательные: brave, smart, kind, creative. Они помогают показать, каким был человек, и сделать рассказ понятным для 5 класса.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386863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successful, win, lead и achieve нужны, чтобы говорить не только о характере, но и о конкретном результате: победе, открытии, достижении или важном вкладе.
</a:t>
            </a:r>
            <a:endParaRPr lang="en-US" sz="1224" dirty="0"/>
          </a:p>
        </p:txBody>
      </p:sp>
      <p:sp>
        <p:nvSpPr>
          <p:cNvPr id="13" name="Text 4"/>
          <p:cNvSpPr txBox="1"/>
          <p:nvPr/>
        </p:nvSpPr>
        <p:spPr>
          <a:xfrm>
            <a:off x="2096863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discover, invent и help позволяют описывать вклад в науку и жизнь людей. С их помощью легко составить короткое предложение о важном открытии или полезном деле.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1302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удобно использовать шаблоны He was brave, She was talented, He discovered something important. Такие фразы легко запомнить и применять в устной речи.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03137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hard-working особенно полезно в теме. Оно помогает объяснить, что великие результаты обычно связаны не с удачей, а с постоянной работой и практикой.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связывают с легендарными людьми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 теме важны не только достижения, но и личные качества, которые стоят за 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легендарной фигуры — смелость, талант и трудолюбие; именно они чаще всего ведут к заметным результатам.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Legendary Figures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13192"/>
            <a:ext cx="267600" cy="23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знаменитых людях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Отделяем легенду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может делать рассказ ярче, но в учебе нужно видеть разницу между впечатляющим образом и проверенным историческим фактом.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красивой истории недостаточно. Важно сравнить несколько источников, чтобы отделить реальное достижение от позднего пересказа или преувеличения.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биографию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помогает понять, где человек жил, чем занимался и какие события действительно произошли. Это первый шаг к точному описанию легендарной фигуры.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факт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подтверждается датами, фотографиями, книгами и биографиями. Если сведения совпадают в нескольких надёжных источниках, им можно доверять.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информацию о легендарной фигуре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отличить проверенные сведения от красивой легенды.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сохраняется память о легендарных людях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музейном зале можно увидеть личные вещи, фотографии и документы, которые напоминают о человеке и его времени. Рядом часто стоят таблички с именем, а на витринах — книги, награды и предметы, связанные с его делом.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Музей, где история оживает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имя легендарной фигуры живёт на карте города: на улице, в названии площади или у памятника. Ещё память сохраняют книги и фильмы, поэтому ученики могут связать лицо, место и событие с одной историей.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улице и в книге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появляются современные легенды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легендарными становятся те, чьи успехи легко заметить и обсудить во всём мире: на соревнованиях, сцене, в лаборатории или в космосе.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легенды возникают в сферах с широкой аудиторией и понятным результатом, поэтому их имена быстро становятся известными.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Legendary Figures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шагов помогают проверить биографию и отличить факт от легенды.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алгоритм делает тему понятной пятиклассникам: они учатся искать имя, даты, источник, подтверждение и итоговое объяснение.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легендарной фигуры и английские слова для их описания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 помощью простых слов описывать качества и достижения известных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короткого описания легендарных людей достаточно нескольких базовых прилагательных и простых предложений с was/were.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биографические данные и учебная лексика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лексику о характере, достижениях и памяти о знаменитых людях. Она помогает говорить по-английски просто, точно и уверенно, используя слова, которые уже понятны пятикласснику.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legendary figures в английском языке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2026-05-30T12:21:59Z</dcterms:created>
  <dcterms:modified xsi:type="dcterms:W3CDTF">2026-05-30T12:21:59Z</dcterms:modified>
</cp:coreProperties>
</file>