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33. Н. Носов «Затейники»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игра, неожиданный страх и смешной финал в рассказе Носова.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и его детские рассказы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писал о детях так, будто сам был рядом с ними: просто, живо и с юмором. Его герои часто попадают в смешные, знакомые каждому школьнику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 «Затейники»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мальчика остаются дома и придумывают необычную игру, в которой есть переодевание, тайна и «страшный» сюжет.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детям весело, но затем фантазия начинает пугать их самих. Так игра неожиданно оборачивается тревогой и смехом.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комната превращается в место приключения: вещи вокруг становятся частью выдуманного мира и помогают игре казаться настоящей.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любят придумывать игры и охотно включаются в выдуманный сюжет. Им интересно не просто развлекаться, а делать это необычно и с выдумкой.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выдумщика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шумные, любопытные и очень подвижные. Сначала ребята кажутся смелыми, но настроение у них быстро меняется, когда игра становится слишком «страшной».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непоседливые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игра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нужно самим придумать занятие, и обычное время дома превращается в поиск интересной затеи.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дома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становятся заметны тени и шорохи, весёлая игра начинает казаться уже не такой безобидной.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напряжение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Подручные вещи помогают создать укрытие и выдуманный мир, в котором всё кажется загадочным.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комнаты — в приключение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решают сделать игру необычной: с переодеванием, тайной и немного пугающей атмосферой.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замысел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игры к смешному испугу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детская выдумка быстро меняет настроение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пугаются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темнеет, знакомая комната кажется чужой. Детям начинает мерещиться то, чего на самом деле нет, и воображение работает сильнее рассудка.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сначала создают пугающую обстановку, а потом верят в неё. Так игра обманывает их самих и превращается в повод для испуга.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Выдуманный страх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звуки становятся тревожными подсказками. Ребята сами придают им страшный смысл, поэтому каждый шорох кажется знаком опасности.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и скрипы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комната становится сценой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Стулья, одеяла и подушки в рассказе перестают быть просто домашними вещами. Из них получается укрытие, и комната сразу напоминает место для тайного приключения.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деталь делает историю особенно близкой детям. Знакомая обстановка легко превращается в игровой мир, если включить фантазию и немного смелости.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рассказе живёт юмор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мальчики говорят и ведут себя очень уверенно. Но стоит игре стать «страшной», как смелость быстро уступает место растерянности.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что пугаться начинают именно те, кто сам придумал эту затею. Их страх выглядит неожиданно и очень по-детски.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высмеивает героев зло. Он мягко показывает, как детская фантазия может испугать даже самых бойких выдумщиков.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из контраста: хотели приключения, а получили испуг. Поэтому рассказ одновременно забавный и немного тревожный.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небольшой состав героев делает текст ясным, а события легко запоминаются даже младшим школьникам.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мальчика ведут историю простыми действиями и понятными диалогами.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Николая Носова «Затейники»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почувствовать настроение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«затея» сразу настраивает на выдумку и игру. Рядом с ним звучат смелые разговоры мальчиков, и комната кажется местом для маленького приключения, где стул, одеяло и игрушка становятся частью истории.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затея и первые смелые слова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«прятаться» показывает, как дети стараются защититься от придуманных опасностей. Их смешная игра превращается в напряжённую сцену, где одеяло, стул и угол комнаты уже выглядят как надёжное укрытие или источник тревоги.
</a:t>
            </a:r>
            <a:endParaRPr lang="en-US" sz="1018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спрятавшийся за игрой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слова «шорох» и «темнота», настроение меняется. Простая комната словно темнеет сильнее, а знакомые предметы приобретают странные очертания. Даже тень от лампы начинает казаться героям подозрительной и настораживает их.
</a:t>
            </a:r>
            <a:endParaRPr lang="en-US" sz="99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которая растёт из тишины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 меняется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веселы и уверены в себе. Им нравится придумывать необычную затею, и всё вокруг кажется простым и забавным.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игры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быстро проходит, а напряжение сменяется облегчением. Смешной финал возвращает героям и читателю улыбку.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конце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начинают замечаться шорохи, тени и тёмные углы. Весёлое настроение уступает место ожиданию чего-то пугающего.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тревоги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веселья к испугу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детская игра постепенно превращается в страх из-за собственных выдумок.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детской фантазии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делает обычную комнату похожей на необычное место. Стоит детям придумать тайну и опасность, как стул, одеяло и тёмный угол становятся частью их маленького приключения.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хорошо знаком младшим школьникам. Любая коробка или плед могут превратиться в домик, крепость или замок, если включить воображение и поверить в игру.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удобно читать в 1 классе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ведут себя так, как часто ведут себя дети: придумывают, хвастаются, пугаются и снова успокаиваются. От этого история кажется очень узнаваемой.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детские характеры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действий и простых слов. Это помогает читать внимательно, понимать поступки персонажей и замечать, как строится смешной финал.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учиться читать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дома, а это близко каждому ребёнку. Легко представить комнату, в которой обычные вещи вдруг становятся частью игры.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обстановка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коротко и последовательно. Читателю нетрудно следить за тем, что делают герои и как меняется их настроение.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герои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мальчики шумные и уверенные. Им хочется выглядеть смелыми и придумать игру, которая будет казаться необычной и немного страшной.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очень похоже на детское в жизни: сначала хочется похвастаться, а потом приходит испуг. Именно поэтому герои выглядят живыми и правдоподобными.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начинают тревожиться из-за шорохов, теней и тёмного угла. То, что было весёлой выдумкой, вдруг кажется настоящей опасностью.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детям знакомо желание придумать что-то необычное, когда рядом нет взрослых. Обычная комната превращается в место для игры, а стул и одеяло становятся важными деталями выдуманного мира. Так рождается маленькое домашнее приключение.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хочется приключения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тишине вдруг слышится шорох, воображение начинает работать особенно быстро. Рассказ напоминает, что смелость — это не отсутствие страха, а умение остановиться, посмотреть внимательнее и не верить каждому пугающему впечатлению.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поддаться страху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«Затейники» — весёлый рассказ о двух мальчиках, которые придумали игру и сами же попали в смешную ловушку своего воображения.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нет злых поступков или настоящей опасности. Главное внимание писатель уделяет детским чувствам: азарту, тревоге, испугу и облегчению.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 сюжете — не всё страшное оказывается настоящим. Часто пугает то, что человек придумал сам и потом поверил своей выдумке.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конце помогает снять напряжение. Он делает историю доброй, понятной и особенно близкой младшим школьникам.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напоминает, что писатель принадлежал к другому времени, но его рассказы по-прежнему легко понимают современные дети.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Николая Носова, автора, который очень точно понимал детские чувства и умел писать о них просто и смешно.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Николае Носове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
</a:t>
            </a:r>
            <a:endParaRPr lang="en-US" sz="7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рассказу «Затейники»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Носова показывает, как игра, фантазия, страх и смех могут сменять друг друга в одной короткой истории. Он учит замечать чувства, думать и не бояться собственных выдумок.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2026-05-21T16:33:56Z</dcterms:created>
  <dcterms:modified xsi:type="dcterms:W3CDTF">2026-05-21T16:33:56Z</dcterms:modified>
</cp:coreProperties>
</file>