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 Второй империи во Франции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правления Наполеона III: авторитаризм, модернизация и новая внешняя политика.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Второй империи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1848 года Франция столкнулась с нестабильностью. Луи-Наполеон Бонапарт перевернул политическую ситуацию, провозгласив себя императором и начав эпоху Второй империи с широкими реформами и решительной внешней политикой.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III — человек, изменивший Францию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семья Наполеона III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III, племянник Наполеона I и сын короля Луи Бонапарта, вырос в атмосфере политических интриг. Его родители заложили основы имперского наследия, что повлияло на его взгляды и амбиции.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власти через плебисцит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1852 году Наполеон III провёл плебисцит, где более 7 миллионов французы выразили поддержку его правлению. Это событие закрепило его статус как законного лидера страны.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взгляды императора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традиционного бонапартизма и стремления к прогрессу отражались в политике Наполеона III. Он любил технические новшества и стремился модернизировать промышленность и общество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установления и легитимация Второй империи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революций устали от беспорядков и ожидали стабильности, что увеличило доверие к сильному правителю.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Бонапарта вызывало ностальгию за прошлым величием, что способствовало поддержке переворота и нового режима.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подрывал доверие к Второй республике и усиливал запрос на реформы под руководством единого лидера.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буржуазия справедливо опасались хаоса, поэтому активно поддержали установление империи и централизованную власть.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при Второй империи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1852 года и её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основное законы обеспечивало императору почти неограниченную власть над страной, контролируя все ветви власти и ограничивая влияние других институтов.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Законодательного корпуса и Сената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Законодательный корпус и Сенат функционировали при прямом контроле императорских властей, им ограничивали возможности оппозиции и принимали лояльные законы.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контроль над прессой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режима была введена жёсткая цензура, которая подавляла критические голоса в прессе и уменьшала общественную критику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аппарат и социальная элита империи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возглавлялись императорскими назначенцами, что обеспечивало полное подчинение центральной власти и единообразие управления.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элита состояла из высших чиновников, военных и поддерживающих промышленников, формируя костяк государственной машины.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Префекты на местах подчинились императору, контролируя все административные и полицейские функции в департаментах и городах.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демографические изменения во Франции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сопровождался формированием новых рабочих кварталов в Париже и других крупных городах.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сопровождалось миграцией из деревень, что вызвало ускоренную урбанизацию и изменение социальной структуры.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статистическое бюро, данные 1851 и 1870 гг.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изменения и сельское хозяйство во Второй империи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инновационных техник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удобрений и современных орудий труда повысило урожайность. Пашни обрабатывались с помощью новых сеялок и плугов, что улучшило эффективность фермерств.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экспорт винодельческой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винограда и выпуск качественных вин значительно возросли. Французские вина стали важным экспортным товаром, укрепляя экономическую базу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защищало отечественных производителей через установку тарифов и протекционистские меры.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политика: развитие и особенности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внешнеторговых соглашений, например с Англией в 1860 году, способствовало расширению рынков для французских товаров.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выделяло кредиты и стимулировало промышленников, способствуя росту технологической отрасли и инновациям.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промышленных товаров вырос вдвое за период правления, что подтверждало успехи экономического курса.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Инфраструктурное развитие при Второй империи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железнодорожной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1852 по 1870 год длина железнодорожных путей выросла почти в шесть раз, обеспечив быстрые перевозки между ключевыми городами Франции.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каналов и мостов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каналы связывали промышленные регионы, а современные мосты улучшали транспортную сеть, что ускорило товарообмен внутри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проектов вокруг Парижа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кольцевые маршруты и линии, соединяющие столицу с промышленными центрами, способствуя развитию пригородов и торговли.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и развитие банков в эпоху Второй империи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производства чугуна и текстиля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Второй империи производство чугуна во Франции увеличилось втрое, что способствовало развитию машиностроения и строительства. Текстильная промышленность выросла в 2,5 раза, что отвечало спросу как внутренних, так и зарубежных рынков.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банков в финансировании 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банки, такие как Crédit Mobilier и Crédit Lyonnais, начали финансировать промышленные предприятия, обеспечивая капитал для расширения производства. Их вклад значительно ускорил экономический рост и экспорт промышленных товаров, превысивший 2 миллиарда франков.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Радикальная перестройка Парижа по проекту барона Османа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широких бульваров и модернизация улиц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Османа включал расширение улиц и строительство новых бульваров, что облегчало передвижение и снижало скученность. Старые узкие кварталы уступили место просторным магистралям, открывшим новые горизонты для городской жизни.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Обновлённая система канализации и водоснабжения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 внедрил современную канализационную систему, улучшив санитарные условия и здоровье жителей. Свежая вода доставлялась в новые районы, что значительно повысило качество городской среды и предотвратило распространение болезней.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мосты, парки и общественные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перестройки построены выдающиеся мосты через Сену и создан ряд парков и зелёных зон. Это обеспечило гармоничное соединение природы и городской архитектуры, делая город более комфортным для жителей и гостей.
</a:t>
            </a:r>
            <a:endParaRPr lang="en-US" sz="9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культурное развитие во Второй империи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лицеев, профессиональных учебных заведений и культурных учреждений оживило литературную и театральную жизнь, расширяя горизонты культурного развития страны.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закона 1867 года сделало начальное образование бесплатным, что способствовало росту грамотности среди населения и расширению доступа к базовым знаниям.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внешней политики Второй империи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(1853–1856)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участвовала в конфликте, укрепив свои международные позиции и заявив о себе как о крупной военной силе в Европе.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Францией движения за объединение Италии способствовала изменению политической карты Европы и ослаблению влияния Австрии.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в Мексику (1862–1867)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попыталась установить контроль над Мексикой, но эта военная кампания оказалась дорогостоящей и неудачной.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Австро-прусскую войну (1866)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стремилась сдержать растущую мощь Пруссии, однако её влияние в ходе конфликта оказалось ограниченным.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Крымской войне подняло международный престиж Франции и укрепило союз с Великобританией, способствуя европейской стабильности.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авантюра в Мексике привела к значительным человеческим и финансовым потерям, ослабив позиции Франции на мировой арене.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во внутренние дела Италии вызвало недовольство европейских государств, что в итоге ограничило дипломатическое влияние империи.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внешнеполитической деятельности Второй империи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Франции во Второй империи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владений в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укрепляла контроль в Северной и Западной Африке, особенно в Алжире и Сенегале, развивая инфраструктуру и вводя администрацию на новых территориях.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колоний в Индокитае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 привела к захвату земель в Азии, где Франция создала новые торговые компании и привлекла поселенцев, что обеспечило Сырьё и рынки сбыта.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Возросшая роль буржуазии укрепила экономическую и политическую составляющую общества, способствуя развитию промышленности и торговли.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преобразования и реформы эпохи Наполеона III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получили расширенные возможности в образовании и профессиональной деятельности, особенно в сфере преподавания и воспитания.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создания профсоюзов и развитие рабочих ассоциаций улучшили условия труда, началось внедрение социальной защиты и страхования.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режима и политические реформы во второй половине 1860-х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1868 году принят закон о частичной свободе печати, который смягчил цензуру и расширил возможности для критики власти.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политических митингов открыло пространство для публичных дебатов и политической активности общества.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политических прав позволило большему числу граждан участвовать в выборах и формировать парламентскую оппозицию.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Реформирование избирательной системы содействовало развитию политической культуры и формированию предпосылок демократического диалога.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империи восстановили республику, однако Франция потеряла Эльзас и Лотарингию, что вызвало экономические трудности и политическую нестабильность.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Второй империи и его последствия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Пруссией в 1870 году стала критическим испытанием, завершившимся пленением Наполеона III под Седаном и окружением Парижа немецкими войсками.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Второй империи для модернизации Франции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империя стала ключевым этапом индустриализации и формирования современной городской инфраструктуры, заложив основы для дальнейшего развития страны и укрепления государственных институтов.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2026-05-10T17:36:44Z</dcterms:created>
  <dcterms:modified xsi:type="dcterms:W3CDTF">2026-05-10T17:36:44Z</dcterms:modified>
</cp:coreProperties>
</file>