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чудес, смелости и народной мудрости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сказки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сказки рассказывали вслух у печи. В них сохранились старинные слова, народная мудрость и важные правила жизни, которые легко понять даже детям.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8737" y="2933001"/>
            <a:ext cx="559500" cy="497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русских народных сказок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герои встречают чудеса, получают трудные задания и часто идут за тридевять земель. Им помогают необычные предметы, мудрые советчики и верные друзья.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таких историях разговаривают, спорят, хитрят и помогают друг другу. Лиса, медведь, заяц и петух ведут себя почти как люди.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сказки похожи на смешные истории из жизни. В них герои попадают в простые, но забавные ситуации, где особенно заметны смекалка и находчивость.
</a:t>
            </a:r>
            <a:endParaRPr lang="en-US" sz="9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900" y="1428204"/>
            <a:ext cx="1837500" cy="13888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6938" y="1428204"/>
            <a:ext cx="1837500" cy="13888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5" y="1392535"/>
            <a:ext cx="1837500" cy="14247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7675" y="1378817"/>
            <a:ext cx="1837500" cy="14247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в сказке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458124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Клубок, который ведёт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лесу и не знает дороги. Вдруг в руках оказывается клубок, который катится сам и показывает верный путь. Так даже самое трудное путешествие становится возможным.
</a:t>
            </a:r>
            <a:endParaRPr lang="en-US" sz="971" dirty="0"/>
          </a:p>
        </p:txBody>
      </p:sp>
      <p:sp>
        <p:nvSpPr>
          <p:cNvPr id="11" name="Text 2"/>
          <p:cNvSpPr txBox="1"/>
          <p:nvPr/>
        </p:nvSpPr>
        <p:spPr>
          <a:xfrm>
            <a:off x="2631161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Скатерть и сапоги, которые чудят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появляется скатерть-самобранка, и сразу готов угощённый обед. А сапоги-скороходы помогают герою быстро добраться туда, куда обычному человеку пришлось бы идти очень долго.
</a:t>
            </a:r>
            <a:endParaRPr lang="en-US" sz="882" dirty="0"/>
          </a:p>
        </p:txBody>
      </p:sp>
      <p:sp>
        <p:nvSpPr>
          <p:cNvPr id="12" name="Text 3"/>
          <p:cNvSpPr txBox="1"/>
          <p:nvPr/>
        </p:nvSpPr>
        <p:spPr>
          <a:xfrm>
            <a:off x="4823986" y="33379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вода и волшебный конь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устал и почти потерял надежду, ему помогают живая вода или быстрый конь. После этого он снова встаёт на ноги и продолжает путь к победе.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6911886" y="332418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Печка, птица и добрая старушка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помощь приходит совсем неожиданно. Печка, птица или мудрая старушка подсказывают, что делать дальше. В сказке добро не остаётся без поддержки даже в самый трудный момент.
</a:t>
            </a:r>
            <a:endParaRPr lang="en-US" sz="926" dirty="0"/>
          </a:p>
        </p:txBody>
      </p:sp>
      <p:sp>
        <p:nvSpPr>
          <p:cNvPr id="14" name="Text 5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часто кажется обычным и даже немного слабым. Но он добрый, терпеливый и не отступает, если путь становится трудным.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может быть Иван-царевич, солдат, сирота или простой парень. У каждого из них есть главное качество: умение не сдаваться и поступать по совести.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учится на ошибках и слушает советы. Потом он смело идёт вперёд, и именно это помогает ему стать сильнее и заслужить награду.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противники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Страшные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Герою мешают Баба-Яга, Кощей Бессмертный, Змей Горыныч или хитрый обманщик. Они ставят ловушки, задают трудные задания и любят пугать громкими словами.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зло проигрывает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смелость и доброта оказываются сильнее. Герой находит выход, а злодеи сами попадают в ловушку. В сказке добро обязательно побеждает, пусть и не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сказки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показывают, что честность важнее хитрости. Если герой говорит правду и держит слово, ему помогают, а обман и лукавство приводят к неприятностям.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напоминают, что труд и терпение всегда нужны. Лентяй остаётся ни с чем, а тот, кто старается, обязательно добивается успеха.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быть смелым и не бояться трудностей. Герой может волноваться, но всё равно идёт вперёд и защищает тех, кому нужна помощь.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есть урок о доброте и скромности. Не стоит хвастаться и ставить себя выше других, лучше помогать, делиться и уважать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сказка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 шаг за шагом: от обычной жизни до счастливого конца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часто повторяются три похожих испытания, поэтому история звучит почти как песенка и быстро остаётся в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сказочный приём в русском фольклоре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сделать сюжет ритмичным и легко запоминающимся.
</a:t>
            </a:r>
            <a:endParaRPr lang="en-US" sz="27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жила в устной речи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сказки передавались только на слух: их рассказывали детям и взрослым у печи, на посиделках и в долгие зимние вечера. Каждый рассказчик добавлял что-то своё.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одна история могла звучать по-разному в разных местах. Позже собиратели фольклора записали сказки в книги, чтобы сохранить их для новых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827" y="3371128"/>
            <a:ext cx="529800" cy="470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русские сказки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«Колобок» и «Репка»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сказки короткие и легко запоминаются. В них простые события, понятные герои и ясный урок: нельзя доверять лишь удаче, а дружба и совместный труд очень помогают.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«Гуси-лебеди»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героиня проходит через тревожные испытания и учится отвечать за свои поступки. История держит внимание, потому что в ней есть погоня, помощь и радостное возвращение домой.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«Царевна-лягушка»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удивляет волшебством и необычным превращением. Здесь важно не внешнее впечатление, а верность, терпение и умение видеть настоящую ценность человека.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 щучьему велению» и «Иван-царевич и Серый Волк»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любят за яркие приключения, верных помощников и сильный характер героя. В них чудо всегда рядом, но победа приходит к тому, кто действует смело и честно.
</a:t>
            </a:r>
            <a:endParaRPr lang="en-US" sz="9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из знакомого мира в сказочный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начинается в обычной избе, деревне или возле леса. Всё кажется привычным, пока не появляется тревожный знак или странная просьба.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волшебный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уходит далеко от дома: в лес, за тридевять земель или к морю. Там обычные места становятся загадочными и опасными.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и возвращение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 и трудных задач герой находит выход, побеждает зло и возвращается другим человеком. Дом уже кажется ещё теплее и роднее.
</a:t>
            </a:r>
            <a:endParaRPr lang="en-US" sz="11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как центр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старой избе печь была не только для тепла, но и для жизни семьи. В сказке она напоминает о доме, где всё делалось сообща, а каждого гостя принимали с заботой и уважением.
</a:t>
            </a:r>
            <a:endParaRPr lang="en-US" sz="918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вещи, которые многое рассказывают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Лапти, коромысло и прялка встречаются в сказках не случайно. Эти предметы показывают, каким был труд людей, как они одевались, носили воду и готовили ткань для одежды.
</a:t>
            </a:r>
            <a:endParaRPr lang="en-US" sz="795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двор и дорога в лес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изба, двор у дома и дорога через лес создают знакомую картину деревенской жизни. По таким деталям можно представить семью, её быт и то, как важно было держаться вместе.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старой жизни в сказке
</a:t>
            </a:r>
            <a:endParaRPr lang="en-US" sz="2800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умеет смешить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сказке часто рождается из неожиданного поведения героев. Лиса может перехитрить всех, а потом сама попасть в нелепую ловушку, и читателю становится весело.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появляется и в повторяющихся диалогах. Когда герой задаёт один и тот же вопрос, а звери отвечают по-разному, история звучит живо, как забавная игра.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смешной герой оказывается самым смелым. Заяц дрожит от страха, а потом делает важный шаг, и в этот момент сказка вызывает улыбку и восхищение.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77" y="1400850"/>
            <a:ext cx="3309347" cy="3351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добро оказывается сильнее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26800" y="17643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герой может быть слабым, бедным или одиноким, но он идёт вперёд и не отступает. Именно упорство помогает ему пройти трудный путь.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326800" y="28928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награда достаётся тому, кто был честным и помогал другим. Поэтому сказка напоминает: добро кажется тихим, но в итоге оно побеждает.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сказочный путь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событий, который часто встречается в русских народных сказках.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сказку похожей на песенку и помогают быстро уловить её смысл.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 и устная фольклорная традиция
</a:t>
            </a:r>
            <a:endParaRPr lang="en-US" sz="969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похожих испытания часто помогают сказке стать запоминающейся и ритмичной.
</a:t>
            </a:r>
            <a:endParaRPr lang="en-US" sz="23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сказки любят до сих пор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остаются интересными, потому что в них есть чудо, приключение и понятные чувства. Даже маленький читатель легко понимает, кто добрый, а кто хитрит.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истории живут не только в книгах. Их рассказывают в мультфильмах, ставят в театре и превращают в игры, поэтому они всегда рядом с детьми.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 сказки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главного героя и пойми, чего он хочет добиться. Тогда станет ясно, куда движется история и почему она начинается именно так.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обрати внимание на помощников и волшебные предметы. Они подсказывают, что даже в трудный момент герой не остаётся совсем один.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повторяющимися словами, числами и действиями. Такие повторы помогают запомнить сказку и делают её звучание особенным и красивым.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подумай, какой урок даёт история. Обычно сказка напоминает, что важно быть честным, добрым, смелым и не сдаваться.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0702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28100" y="478475"/>
            <a:ext cx="52878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остаётся с нами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 соединяет чудо, смех и мудрость простых людей. Она учит добру, смелости и уважению, а ещё помогает почувствовать красоту родной культуры.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2026-05-24T00:52:13Z</dcterms:created>
  <dcterms:modified xsi:type="dcterms:W3CDTF">2026-05-24T00:52:13Z</dcterms:modified>
</cp:coreProperties>
</file>