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Некрасов. «Русские женщины»: подвиг княгини Трубецкой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Верность, долг и мужество сильнее любых испытаний.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ставшая поэмой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Некрасова основана на судьбах декабристов и их жен. После восстания 1825 года некоторые женщины добровольно отправились за мужьями в Сибирь, разделив с ними ссылку и тяжелую жизнь.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княгиня Трубецкая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Ивановна Трубецкая — жена декабриста Сергея Петровича Трубецкого. В поэме она принадлежит к дворянскому миру, но важнее всего в ней не положение, а нравственный выбор.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отказывается от спокойной и обеспеченной жизни, чтобы разделить судьбу мужа. Этот шаг показывает ее силу воли, верность и готовность пройти через лишения ради близкого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делает княгиню символом внутренней свободы. Ее благородство проявляется не в словах, а в поступке, который требует мужества, терпения и уважения к себе.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подвигу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Княгиня живет в привычном дворянском мире, где есть удобство, порядок и общественное положение.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ехать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известия о судьбе мужа она выбирает не ожидание, а путь к нему, несмотря на опасность и трудности.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с прежней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оставляет дом и привычный уклад, и это становится началом ее долгого и тяжелого испытания.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княгини Трубецкой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одно решение превращается в подвиг.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властью и чиновниками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говорят сухо и официально, словно перед ними не человек, а дело по инструкции. Их слова полны запретов, приказов и ссылок на правила.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пытаются напугать княгиню долгой дорогой, холодом и лишениями. Но героиня не отступает: она слушает спокойно и отвечает с внутренней твердостью.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разговор особенно ясно показывает нравственный конфликт. С одной стороны — бездушная власть, с другой — личная совесть, любовь и верность своему решению.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поэме звучат дорога и Сибирь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путь без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Некрасова не похожа на обычное путешествие. Это череда остановок, переездов и ожиданий, где каждый день приносит новую усталость. Снег и метель делают путь особенно тяжелым и бесконечным.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как край испытаний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изображена далекой и суровой. В этом пространстве человек остается один на один с холодом, расстоянием и лишениями, а привычный мир кажется совсем недосягаемым.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Пространство, которое проверяет волю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дороги, зимний холод и огромные расстояния подчеркивают силу решения княгини. Чем труднее путь, тем яснее видно, что она едет не из расчета, а по внутреннему долгу.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княгини Трубецкой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главное качество — верность: она не отделяет собственную судьбу от судьбы мужа и сознательно принимает трудный путь вместе с ним.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Княгиню отличает чувство долга. Она понимает, что поддержка близкого человека важнее удобства, привычек и прежнего благополучия.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переносит испытания без громких жалоб. Терпение и выдержка помогают ей не сломаться перед холодом, дорогой и ожиданием.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героиня сохраняет достоинство. Она не унижается перед властью и остается внутренне свободной, даже когда вокруг — давление и равнодушие.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образа Трубецкой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подвиг героини рождается из нескольких чувств сразу, а не из одного порыва.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верность и долг; они поддержаны любовью и стойкостью, которые делают выбор княгини осознанным.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А. Некрасова «Русские женщины»; интерпретация образа княгини Трубецкой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литературные факты о поэме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реальные события и литературный образ.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опирается на реальные события, поэтому образ княгини воспринимается как художественно правдивый и исторически значимый.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Н. А. Некрасова «Русские женщины»; исторические сведения о декабристах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63" y="1768975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чиновники не понимают героиню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Мыслят по 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привыкли смотреть на жизнь как на набор инструкций и запретов. Поэтому решение княгини для них кажется нарушением порядка, а не проявлением любви и совести.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слова звучат официально и холодно. За формулами о разрешениях и трудностях дороги не чувствуется сочувствия к живому человеку, который сделал трудный нравственный выбор.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героини с властью превращается в спор между формальной обязанностью и личной верностью. Некрасов показывает, что человеческая правда выше бездушного приказа.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 стороне героини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Сдержанные ответы Трубецкой звучат спокойно и достойно. Читатель ясно видит: Некрасов уважает её стойкость и осуждает равнодушие чиновников.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отношение к княгине Трубецкой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говорит о героине с уважением и теплотой. Он показывает не светскую даму, а человека с сильным характером, который умеет принимать трудные решения.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особенно выделяет её внутреннюю красоту. Для него важнее всего верность, самообладание и готовность разделить судьбу мужа, а не внешняя роскошь или положение в обществе.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пути делает сочувствие автора ещё заметнее. Холод, усталость, долгие остановки и тяжёлая дорога заставляют читателя по-настоящему почувствовать цену её поступка.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деталям подвиг княгини выглядит не отвлечённым, а очень человеческим. Некрасов убеждает: сила героя измеряется не словами, а верностью избранному пути.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в поэме: Петербург и Сибирь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— мир привычного благополучия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поэме связан с домом, достатком и светской жизнью. Это пространство привычного комфорта, от которого княгиня сознательно отказывается. Здесь особенно заметен её выбор.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— мир испытаний и разлуки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изображена как далёкий и суровый край. Здесь холодно, пустынно и тяжело, а сама дорога становится испытанием. Контраст с Петербургом подчёркивает силу решимости Трубецкой.
</a:t>
            </a:r>
            <a:endParaRPr lang="en-US" sz="9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напряжение в сюжете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острые эпизоды связаны не только с дорогой, но и с внутренним сопротивлением среды, которая пытается удержать героиню.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 постепенно и достигает пика в дороге, а затем ослабевает: главная победа уже совершена — княгиня не отступила.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А. Некрасова «Русские женщины»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 и выразительные средства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использует торжественную и одновременно живую речь. Диалоги помогают увидеть характеры героев, а интонация делает рассказ о подвиге особенно выразительным и убедительным.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строит текст на контрастах: тепло и холод, богатство и лишения, сила и равнодушие. Такие противопоставления помогают лучше понять трудный выбор княгини.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эмоциональные детали и картины природы усиливают впечатление от дороги и испытаний. Благодаря этому историческое событие становится близким и понятным читателю.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поэмы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чувства и идеи ведут героиню через все испытания.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связаны между собой и раскрывают образ Трубецкой как человека сильной воли, который выбирает не удобство, а верность и ответственность.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А. Некрасова «Русские женщины»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Трубецкой важен сегодня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княгини напоминает, что верность и ответственность не устаревают. Даже в обычной жизни важно уметь поддержать близкого человека, а не думать только о собственном удобстве.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Трубецкой показывает, что сила может быть тихой. Не обязательно говорить громко или спорить — иногда настоящая стойкость проявляется в спокойном и твёрдом решении.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её поступок — пример внутренней честности. Он учит, что нравственный выбор требует смелости, терпения и уважения к себе.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героини по ходу поэмы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даже усталость не снижает её внутренней собранности: внешние трудности не превращаются в отказ от решения.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героини меняется, но главный стержень остаётся прочным: решимость и терпение сильнее сомнений и дорожных испытаний.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А. Некрасова «Русские женщины»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подчёркивает, что подвиг начинается не со слов, а с дела. Именно выбор княгини Трубецкой делает её символом верности и мужества.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А. Некрасова «Русские женщины»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решающий поступок показывает истинное достоинство человека.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Подвиг, который остаётся в памяти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Некрасова показывает, что верность, любовь и достоинство могут оказаться сильнее страха и удобства. Образ княгини Трубецкой учит смелости, ответственности и внутренней свободе.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2026-05-22T21:58:52Z</dcterms:created>
  <dcterms:modified xsi:type="dcterms:W3CDTF">2026-05-22T21:58:52Z</dcterms:modified>
</cp:coreProperties>
</file>