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и цифры. Римские цифры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считать, записывать числа и читать римские знаки.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люди научились записывать числа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считали пальцами и камешками, а потом придумали знаки для быстрых и удобных записей. Так появились привычные цифры и древние римские обозначения, которые мы видим до сих пор.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показывает, сколько предметов перед нами: три мяча, пять карандашей, семь яблок. Оно отвечает на вопрос «сколько?» и помогает сравнивать количество.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математики важно не путать саму величину и её обозначение. Тогда проще считать предметы, читать записи и понимать, почему у числа может быть несколько форм.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Цифра — это знак, которым число записывают. Одно и то же число можно показать по-разному: три, 3, III. Значение остаётся тем же, меняется только запись.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и цифра — это разные вещи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привычным арабским цифрам относятся 0, 1, 2, 3, 4, 5, 6, 7, 8, 9. Из них складываются любые обычные числа — от 10 до очень больших.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цифры, которые мы используем каждый день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цифры нужны почти везде: на ценниках, в календаре, в номере дома, в возрасте и в результатах игр. Они удобны, потому что легко читаются и быстро записываются.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100" y="1395067"/>
            <a:ext cx="3633000" cy="179166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7350" y="1394298"/>
            <a:ext cx="3387900" cy="17932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встречаются римские цифры
</a:t>
            </a:r>
            <a:endParaRPr lang="en-US" sz="2500" dirty="0"/>
          </a:p>
        </p:txBody>
      </p:sp>
      <p:sp>
        <p:nvSpPr>
          <p:cNvPr id="8" name="Text 2"/>
          <p:cNvSpPr txBox="1"/>
          <p:nvPr/>
        </p:nvSpPr>
        <p:spPr>
          <a:xfrm>
            <a:off x="719225" y="3786105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круглых часах часто можно увидеть I, II, III и другие знаки до XII. Такая разметка выглядит нарядно и помогает быстро узнавать время. На картинке особенно хорошо смотрятся большие стрелки и старинный циферблат.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19226" y="3286149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 с римской разметкой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957350" y="3786156"/>
            <a:ext cx="33879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нередко украшают памятники, обложки книг и названия частей фильма. Они придают записи торжественный, немного исторический вид. Поэтому рядом с цифрами часто хочется представить камень, металл и старинный шрифт.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4957351" y="3286150"/>
            <a:ext cx="3387900" cy="37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Старинные надписи и книги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4262" y="1517888"/>
            <a:ext cx="21015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44500" y="2637563"/>
            <a:ext cx="435600" cy="387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247856" y="2621013"/>
            <a:ext cx="262687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0644" y="2446275"/>
            <a:ext cx="14137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4781" y="1382975"/>
            <a:ext cx="113100" cy="226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62131" y="3528685"/>
            <a:ext cx="218400" cy="194133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49250" y="141125"/>
            <a:ext cx="8245500" cy="57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 главных римских знаков
</a:t>
            </a:r>
            <a:endParaRPr lang="en-US" sz="2000" dirty="0"/>
          </a:p>
        </p:txBody>
      </p:sp>
      <p:sp>
        <p:nvSpPr>
          <p:cNvPr id="13" name="Text 1"/>
          <p:cNvSpPr txBox="1"/>
          <p:nvPr/>
        </p:nvSpPr>
        <p:spPr>
          <a:xfrm>
            <a:off x="842625" y="2491986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и X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 означает 5, а X — 10. Именно эти знаки особенно важны для младших школьников: с них начинается чтение и составление многих примеров.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842625" y="1422967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— один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знак обозначает единицу и помогает строить многие короткие римские числа. Его легко запомнить и удобно использовать в первых заданиях.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842650" y="3549575"/>
            <a:ext cx="4287300" cy="80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Знаки для больших чисел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L, C, D и M нужны для больших значений: 50, 100, 500 и 1000. В начальной школе их встречают реже, но знать о них полезно.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простое правило чтения коротких римских чисел.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римское число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десять римских чисел показывают, как знаки добавляются или вычитаются. Это отличный старт для тренировок и чтения коротких записей.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первых римских записей удобно запомнить по порядку, потому что они строятся из знакомых знаков I, V и X.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«Числа и цифры. Римские цифры»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от 11 до 20 помогают заметить, как к десятку добавляются единицы. Здесь особенно хорошо видно повторение знакомых римских знаков.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записях знак X помогает сразу увидеть десятки, а в конце остаются знакомые единицы.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тема «Числа и цифры. Римские цифры»
</a:t>
            </a:r>
            <a:endParaRPr lang="en-US" sz="4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Особые записи: 4 и 9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одинаковых знака подряд писать неудобно и некрасиво. Поэтому в римской записи число 4 обозначают коротко: IV.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числа 9 используется похожий приём. Здесь меньший знак стоит перед большим, поэтому получается IX, а не длинная цепочка знаков.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записи помогают сделать число короче и аккуратнее. На первых уроках именно они чаще всего вызывают удивление и требуют внимательной проверки.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вспомнить правило вычитания, читать эти числа становится проще. Достаточно посмотреть, какой знак стоит слева, а какой — справа.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XXIV сначала видны два десятка, а потом число 4. Сначала идут большие значения, затем меньшие — так число читается легко и без спешки. На карточке можно показать обычное число и его римскую запись рядом.
</a:t>
            </a:r>
            <a:endParaRPr lang="en-US" sz="61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24: десятки и единицы рядом
</a:t>
            </a:r>
            <a:endParaRPr lang="en-US" sz="1281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LVIII начинается со знака L, который обозначает 50. После него стоят V и три I, потому что к пяти добавляются ещё три единицы. Такая запись помогает увидеть, из каких частей состоит число.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58: сначала пятьдесят, потом восемь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записи XCVII сначала стоит X, потом C перед V. Это значит, что 100 немного уменьшается и затем добавляются единицы. Такое число выглядит длинным, но оно тоже собирается из знакомых маленьких шагов.
</a:t>
            </a:r>
            <a:endParaRPr lang="en-US" sz="616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97: большое число без лишних знаков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складываются из знакомых частей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знаков в римской записи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римских числах сначала обычно пишут более крупные значения, а потом меньшие. Так запись получается понятной и короткой, как аккуратно сложенные кубики.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знак не повторяют бесконечно. Обычно его можно написать подряд только три раза, поэтому число 3 записывают как III, а не как длинную цепочку.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знак стоит слева от большего, его вычитают, а если справа — прибавляют. Это простое правило помогает читать запись без путаницы и лишних догадок.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читать короткие римские числа без ошибок.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 римское число по шагам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7743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встречаются и обычные, и римские цифры, их интересно сравнивать. Так легче замечать, где запись привычная, а где — особенная и старинная.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999" y="180200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на часах и в датах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117625" y="4797275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1425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книгах, фильмах и на памятных знаках римские цифры часто показывают части, главы или годы. Это удобно и немного торжественно, как маленький праздник на странице.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944300" y="2028200"/>
            <a:ext cx="1771800" cy="163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циферблате римские знаки помогают красиво обозначить часы от I до XII. Такие часы сразу выглядят старинно, даже если они совсем новые.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Арабские цифры удобнее для повседневного счёта, покупок, измерений и записи больших чисел. С ними легко считать быстро, как будто числа сами выстраиваются в ряд.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цифры удобнее в жизни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больше подходят для часов, красивых надписей и памятных дат. Они выглядят торжественно и необычно, поэтому часто используются как особый знак истории.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123125"/>
            <a:ext cx="85536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 римских цифрах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447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знак I ставят не на своё место, и тогда число читается неправильно. Лучше сначала посмотреть, где он стоит: слева или справа от большего знака.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094625" y="15632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путают V и X, потому что оба знака выглядят уверенно и важничать умеют почти по-царски. Здесь помогает внимательное сравнение формы и значения.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5447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писать слишком много одинаковых знаков подряд. Но в обычной записи повторяют не больше трёх раз, иначе число становится слишком длинным.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5094625" y="3583725"/>
            <a:ext cx="3195000" cy="11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важно помнить, что 4 записывается как IV, а не VI. Если проверить знаки по шагам, такую путаницу легко заметить и исправить.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7256" y="1426575"/>
            <a:ext cx="218400" cy="24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2231" y="1426575"/>
            <a:ext cx="218400" cy="249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7256" y="3122750"/>
            <a:ext cx="2184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9250" y="141125"/>
            <a:ext cx="82455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упражнения для тренировки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1049829" y="1479938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Смотри на часы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читать римские цифры на циферблате. Так знаки I, V и X запоминаются быстрее, чем на скучной карточке, и без лишнего напряжения.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419454" y="1479600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Ищи в книгах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Обращай внимание на главы, части и номера страниц в книгах. Римские цифры там встречаются часто и помогают узнать их в настоящей жизни.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049829" y="3169762"/>
            <a:ext cx="31515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Сравнивай записи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сопоставлять 3 и III, 4 и IV, 9 и IX. Такие короткие задания показывают, как меняется запись, и делают правила понятнее.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подходит для простых чисел, особенно от 1 до 20.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записать число римскими цифрами
</a:t>
            </a:r>
            <a:endParaRPr lang="en-US" sz="2500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римской записи нет нуля, поэтому она не подходит для всех случаев. Это важная особенность, которую нужно просто запомнить, без лишних переживаний.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цифры всё равно полезны и интересны. Они остались в истории математики, на часах и в книгах, как маленькие следы прошлого.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длинных вычислений удобнее арабские цифры. Они помогают считать быстрее, складывать и вычитать без путаницы, особенно когда число большое и шагов много.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знать о римских цифрах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главное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 показывает количество, а цифра помогает его записать. Арабские цифры нужны каждый день, а римские делают часы, книги и старинные надписи особенно красивыми.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2026-05-20T14:35:08Z</dcterms:created>
  <dcterms:modified xsi:type="dcterms:W3CDTF">2026-05-20T14:35:08Z</dcterms:modified>
</cp:coreProperties>
</file>