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Табличный способ решения логических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строк и столбцов превращает условия в наглядные совпадения и запреты для единственного ответа.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логические задачи в информатике?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задачи встречаются в информатике, математике и повседневных ситуациях. Они учат сравнивать данные, замечать условия и делать выводы без случайных догадок. Таблица помогает увидеть варианты целиком и быстрее найти решение.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и столбцах перечисляют, например, имена, предметы или цвета. Так вы собираете все данные в одном месте и не держите их в памяти, пока решаете задачу.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Совпадения «подходит»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пересечениях отмечают, что вариант удовлетворяет условию. Это позволяет быстро увидеть, где связь подтверждена, и постепенно сузить список возможных пар.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«не подходит»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условие говорит, что сочетание невозможно, его отмечают как запрет. После этого часть клеток становится лишней, и решение становится ближе к единственному ответу.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логическая таблица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таблица для 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 клетки — главный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обычно есть заголовки столбцов и названия строк. На пересечении ставят отметку, чтобы показать связь между объектами. Пустая клетка означает, что решение пока не найдено, и требуется уточнение условий.
</a:t>
            </a:r>
            <a:endParaRPr lang="en-US" sz="1058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«+» и «–» помогают не теряться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«+» используют, когда связь подходит, а знак «–» — когда она запрещена. По мере заполнения часть клеток остаётся пустой, а часть получает отметки, как в примере с учениками, кружками и цветами.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 таблице —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задача переводится в отметки «совпадает/запрещено» и проверяется по условиям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Обозначения, которые используются в таблице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знаки делают работу аккуратной: в клетке сразу видно, какое сочетание допускается, исключается или пока неизвестно. По желанию добавляют подписи или цветовые отметки.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обозначения снижают ошибки: вы всегда понимаете статус каждой связи и не теряете уже установленную информацию.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правила ведения таблицы
</a:t>
            </a:r>
            <a:endParaRPr lang="en-US" sz="9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условия задачи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условии подсказывают, что именно надо отметить в таблице. Обычно формулировки с частицей «не», обороты «кроме» и «не любит» требуют проставить запрет и «–» в соответствующих клетках.
</a:t>
            </a:r>
            <a:endParaRPr lang="en-US" sz="885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помогают увидеть слова-сигналы: «тот же», «это же», «рядом», «раньше», «позже». Они задают правила сочетаний и порядок, из которых появляются новые отметки в строках и столбцах.
</a:t>
            </a:r>
            <a:endParaRPr lang="en-US" sz="988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читать каждое предложение целиком, включая уточнения. Даже одно пропущенное условие может привести к противоречию, а значит — к неверному ответу, который обнаружится только при проверке.
</a:t>
            </a:r>
            <a:endParaRPr lang="en-US" sz="9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таблица уменьшает число вариантов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точного условия в таблице исчезают неподходящие связи, поэтому количество оставшихся вариантов заметно падает. Так решение становится управляемым.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Табличный подход превращает «поиск» в последовательное исключение: вы постоянно видите, что ещё возможно, а что уже точно неверно.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Пример-логика: 4 человека × 4 предмета, варианты уменьшаются по мере отметок.
</a:t>
            </a:r>
            <a:endParaRPr lang="en-US" sz="8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1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854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981" y="2057985"/>
            <a:ext cx="381790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/ позже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условии есть «раньше» или «позже», нужно сопоставлять порядок событий или занятий. В таблице это отражается в связях между объектами по времени, а не по совпадению «имя-цвет».
</a:t>
            </a:r>
            <a:endParaRPr lang="en-US" sz="1194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Соответствует / не соответствует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формулировки прямо задают допустимые или запрещённые пары. В таблице вы проставляете «+» для допустимых сочетаний и «–» для несовместимых, чтобы не гадать.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«рядом» означает соседство. Его переводят в отметки между элементами, которые стоят по порядку близко, и исключают варианты, где расстояние не подходит по условию.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Принадлежит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сказано, что объект входит в группу, появляются связи «принадлежит» с набором признаков. Таблица помогает быстро исключить тех, кто не может относиться к выбранной группе.
</a:t>
            </a:r>
            <a:endParaRPr lang="en-US" sz="1173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связи по месту
</a:t>
            </a:r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связи, похожие на «в одном месте/доме», «в определённом месте» или «в одной ситуации». Таблица фиксирует такие условия как отдельный признак и удерживает связи вместе.
</a:t>
            </a:r>
            <a:endParaRPr lang="en-US" sz="1157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связи встречаются в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таблица заполнена отметками, в ней сразу видно, кто чему соответствует: по каждой строке и столбцу остаётся ровно одна подходящая связь. Это позволяет увидеть результат без длинных рассуждений.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строкам вы понимаете, какие варианты уже исключены, а какие не оставляют выбора. По столбцам проверяете распределение признаков между объектами и убедитесь, что все условия задачи выполнены.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Заполненная таблица как готовое решение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простого решения по таблице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Строки: Маша, Петя, Лена. Столбцы: рисование, шахматы, плавание. После чтения условий отмечаются запреты и одно точное совпадение. Затем в каждой строке и столбце остается только один возможный вариант. Ключевой результат: ответ находится без случайных догадок.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каждой строке и в каждом столбце остается один «+», таблица автоматически дает пару «человек — занятие», не требуя догадок и дополнительных рассуждений.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учебный пример для демонстрации метода.
</a:t>
            </a:r>
            <a:endParaRPr lang="en-US" sz="8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строке остался только один возможный столбец, значит этот человек подходит к соответствующему занятию или предмету. Остальные клетки в строке сразу помечаются как запреты для остальных вариантов.
</a:t>
            </a:r>
            <a:endParaRPr lang="en-US" sz="1074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новые выводы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столбце уже стоит одно совпадение «+», остальные клетки этого столбца становятся запретными: второй человек не может занять тот же вариант по условию задачи.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новый вывод появляется после переноса запретов: отметки в одной строке лишают возможности несколько столбцов в другом месте таблицы. Так появляются цепочки, ускоряющие заполнение.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каждый шаг сразу: после новых отметок снова ищи строки и столбцы с одним вариантом. Это помогает постепенно сузить круг и приблизиться к полному решению.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версии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берутся из заполненной логической таблицы и проверяются по всем условиям задачи.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отражает наиболее распространённые причины сбоев: даже один пропущенный знак меняет всю таблицу. Поэтому важны внимание и финальная сверка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исключать по одной категории за раз, обычно удаётся быстро найти источник ошибки: чаще всего мешают пропуск условия или отсутствие проверки готового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ученических ошибок при решении логических задач табличным способом (без привязки к конкретным данным).
</a:t>
            </a:r>
            <a:endParaRPr lang="en-US" sz="8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таблица особенно полезна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Табличный способ особенно удобен там, где одновременно есть несколько объектов и несколько признаков. Он помогает не держать все варианты в голове и быстро видеть, что уже исключено.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задания про имена, любимые занятия, предметы и цвета, домашних животных и дни недели. Таблица одинаково работает и с «кто с кем», и с «кто что делает».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вариантов на старте, тем заметнее преимущество: чем дальше продвигаешься по условиям, тем быстрее таблица сужает круг и приводит к единственному ответу.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часто становится опорой для краткой записи, схемы и обычного рассуждения: в одном месте собираются все совпадения и запреты. Благодаря этому легче возвращаться к условиям и не терять промежуточные выводы.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задачи превращают в «картинку» со строками и столбцами, становится видно структуру: что относится к одному объекту, а что — к одному признаку. Таблица дополняет словесные объяснения, делая их проверяемыми.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таблицы с другими способами решения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883" y="1835776"/>
            <a:ext cx="358159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решению логической задачи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работы: прочитать условие, выделить объекты и признаки, начертить таблицу, отметить совпадения и запреты. Затем проверить новые выводы и убедиться, что все условия выполнены.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перепрыгнуть важные этапы: сначала структура и отметки, затем — выводы и финальная проверка, чтобы решение было 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структурированная памятка, составленная на основе алгоритма решения по таблице.
</a:t>
            </a:r>
            <a:endParaRPr lang="en-US" sz="8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табличный способ удобен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диаграмма показывает: с каждым заполнением правил вероятность «ошибиться» снижается. В начале остаются многие варианты, а после учёта всех условий остается один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удерживать данные в одном формате и постоянно проверять смысл новых отметок. Поэтому решение становится наглядным и реже приводит к ошибкам из‑за забытых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динамики уточнения решения по шагам заполнения таблицы (без привязки к измерениям).
</a:t>
            </a:r>
            <a:endParaRPr lang="en-US" sz="7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чтение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учишься внимательнее разбирать текст: какие связи разрешены, а какие запрещены. Это формирует привычку находить в условии конкретные указания, а не делать выводы «по ощущению».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сравнение и отметки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появляется навык сравнивать варианты и переносить информацию в таблицу с помощью плюсов и минусов. Так проще заметить противоречия и удерживать связь между объектами и признаками.
</a:t>
            </a:r>
            <a:endParaRPr lang="en-US" sz="1058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поиск следствий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строке или столбце остается один вариант, ты получаешь новый вывод. Постепенно формируется логическая цепочка: один знак в таблице ведет к следующему уточнению.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последнем этапе ты сверяешь, выполнены ли все условия. Это развивает умение проверять собственные мысли и аккуратно подтверждать ответ, а не ограничиваться первым найденным вариантом.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работа с таблицей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 порядке: таблица приводит к точному ответу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Табличный способ превращает сложную словесную задачу в понятную схему. Он помогает видеть все данные сразу, исключать лишние варианты и находить единственный правильный ответ. Главный итог метода — точное, логичное и проверяемое решение.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2026-05-13T15:30:10Z</dcterms:created>
  <dcterms:modified xsi:type="dcterms:W3CDTF">2026-05-13T15:30:10Z</dcterms:modified>
</cp:coreProperties>
</file>