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общественном и личном транспорте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ездить без риска: простые правила для автобуса, метро, такси и автомобиля.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требует осторожности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важно быстро замечать движение, двери, толпу и внезапные остановки. В транспорте много людей и мало свободного места, поэтому спокойствие, внимание и уважение к другим помогают избежать падений, ушибов и лишней суеты.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на пути к остановке и станции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к транспорту нужно по тротуару, не выбегая на проезжую часть и не играя рядом с дорогой. Любая спешка у края улицы повышает риск попасть под машину.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следует только по пешеходному переходу и на разрешающий сигнал светофора. Нельзя выходить из-за стоящих автомобилей, потому что водитель может не успеть затормозить.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остановке и платформе нужно стоять на безопасном расстоянии от края, не толкаться и не отвлекаться. Это особенно важно рядом с движущимся транспортом и поездом.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к автобусу, трамваю или поезду часто заканчивается падением, столкновением с людьми или попаданием под закрывающиеся двери. Безопаснее подойти заранее и спокойно дождаться посадки.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Заходить в транспорт и выходить из него нужно только после полной остановки. Толкаться у дверей, спрыгивать на ходу или пытаться успеть в закрывающиеся двери опасно для здоровья.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 трамвае важно сразу держаться за поручень, а в автомобиле выходить со стороны тротуара, если это возможно. Так меньше риск упасть и попасть под движение рядом.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посадка и высадка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не только самому пассажиру, но и всем вокруг, особенно в часы, когда транспорт переполнен.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защищают действия, связанные с удержанием равновесия и правильным выбором места в салоне.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пассажира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общим правилам безопасного поведения пассажиров; без привязки к конкретной статистике.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салоне общественного транспорта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разговоры, игры, бег и резкие движения создают опасность для всех. Еда в пути тоже может отвлечь и помешать вовремя среагировать на остановку или сигнал водителя.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 сумка не должны мешать другим пассажирам, закрывать проход или падать под ноги. Если вещей много, их лучше держать перед собой или на коленях.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нужно стоять устойчиво и держаться одной рукой за поручень или спинку сиденья. Так легче сохранить равновесие при резком торможении, повороте или начале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64041"/>
            <a:ext cx="4839600" cy="1530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выбор места влияет на риск травмы в дороге.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место и фиксация тела заметно снижают риск травм при резком движении транспорта.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безопасной перевозки пассажиров.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безопаснее находиться в разных видах транспорта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выполнять просьбы незнакомцев передать вещи, сообщить домашний адрес, выйти на следующей остановке или куда-то пройти вместе. Любая такая просьба должна насторожить.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вызывает тревогу, ребёнок должен не уходить с чужим человеком и немедленно сообщить водителю, кондуктору, сотруднику станции или своему взрослому.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настойчивые разговоры, попытки увести в сторону и предложения помочь с сумкой, коробкой или чемоданом. В такой ситуации нужно сразу отойти к знакомому взрослому.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незнакомыми людьми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сильной толпе у входа, выхода или на платформе.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давке или толпе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автомобиле ремень безопасности нужен каждому пассажиру, даже в короткой поездке. Он удерживает тело при резком торможении и помогает избежать сильного удара.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ниже 150 см нужно детское кресло или бустер, чтобы ремень проходил правильно. Нельзя играть в салоне, отвлекать водителя или ехать без фиксации.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автомобиле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нельзя открывать двери, спорить с водителем, отвлекать его громкими играми или без причины менять маршрут. Безопасное поведение помогает избежать лишнего риска.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располагаться на заднем сиденье и сообщить близким маршрут поездки. В незнакомой машине важно сохранять спокойствие, держать телефон заряженным и при необходимости быстро связаться со взрослыми.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проверьте номер машины, марку автомобиля и имя водителя в приложении или сообщении, чтобы не сесть в чужой транспорт и не перепутать заказ.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 и каршеринг: важные правила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поездка становится опасной, если пассажир спешит, отвлекается или игнорирует правила поведения в транспорте.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травмы связаны с простыми ошибками, которых можно избежать внимательностью, ремнём безопасности и соблюдением очереди.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приводят к травмам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пассажиров; дата не требуется.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25" y="1747259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наушники в транспорте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— только по делу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полезен для связи с родителями, но его нужно убирать при посадке, высадке и переходе дороги. Экран не должен отвлекать от обстановки вокруг.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снижают внимание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наушниках можно не услышать объявление, сигнал водителя или предупреждение на платформе. Особенно опасно идти в наушниках у проезжей части и рядом с дверями.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безопасность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Переписка, музыка и видео подождут до спокойной остановки. Правило простое: использовать телефон только тогда, когда он не мешает слышать и замечать важные сигналы.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 сторонам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взгляд прикован к экрану, легко оступиться, не заметить ступеньку или близко подошедшего человека. В транспорте важно поднимать голову и оценивать ситуацию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растеряться и снизить риск дополнительной травмы.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аварии или резкой остановке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лёгких травмах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боль, головокружение, кровотечение или подозрение на перелом требуют немедленной помощи взрослого и вызова скорой. При таких признаках нельзя продолжать движение самостоятельно.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появилась ссадина, её нужно аккуратно закрыть чистой салфеткой и обработать только под присмотром взрослого. Важно не трогать рану грязными руками и не срывать корочку.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приложите холод через ткань на 10–15 минут, чтобы уменьшить боль и отёк. Пострадавшее место лучше не тереть и не нагружать, а сразу сообщить взрослому.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экстренной помощи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номера нужно помнить заранее, чтобы быстро связаться со службами помощи в любой опасной ситуации.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 подходит для любых срочных случаев, а остальные номера помогают обратиться сразу в нужную службу.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номера служб помощи в Российской Федерации.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платформы нельзя заходить за ограничительную линию, толкаться и бежать к поезду в последний момент. Даже небольшая спешка может закончиться падением или столкновением с другими людьми.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игры рядом с путями и попытки пролезть между вагонами. Безопасное расстояние от края и спокойное ожидание поезда помогают сохранить равновесие и избежать травм.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платформе и у рельсов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поездка может быть спокойной, если пассажир не спешит и заранее выбирает безопасное поведение.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большинство рисков появляется из-за привычек, а не из-за самой дороги или транспорта.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и опасное поведение: сравнение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пассажиров; дата не требуется.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63" y="1640600"/>
            <a:ext cx="426000" cy="4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788" y="1661733"/>
            <a:ext cx="431700" cy="3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363" y="168092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7900" y="330210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825" y="3302091"/>
            <a:ext cx="42600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знайте, где садиться, где выходить и каким транспортом ехать. Понятный маршрут помогает не растеряться и быстрее принять правильное решение в дороге.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Продуманный маршрут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посадкой полезно сверить номер маршрута, машину или вагон, чтобы не ошибиться. Это особенно важно, когда на остановке много людей и несколько транспортных средств.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транспорта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или другие взрослые должны знать, куда и на чём вы едете. Если что-то пошло не так, вам будет легче получить помощь и связаться с семьёй.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взрослым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автомобиле нужен ремень безопасности, в транспорте — поручень, а рядом с незнакомцами — осторожность. Эти привычки снижают риск травм и неприятных ситуаций.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правила защиты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должен быть заряжен и доступен для звонка взрослым или в 112. Его используют не для игр, а для связи, если возникла тревожная ситуация.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для связи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безопасности школьника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помнить простые правила и применять их каждый день, поездка становится спокойной и предсказуемой. Внимательность, аккуратность и готовность обратиться за помощью защищают лучше всего.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транспорте начинается с привычек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2026-05-20T20:38:00Z</dcterms:created>
  <dcterms:modified xsi:type="dcterms:W3CDTF">2026-05-20T20:38:00Z</dcterms:modified>
</cp:coreProperties>
</file>