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Lernkarten helfen шестикласснику писать по шагам, ясно и без лишних ошибок.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Lerne lernen: Lernkarten für das Planen, Schreiben und Korrigieren von Texten im Deutschunterricht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немецком языке требует сразу нескольких действий: придумать тему, подобрать слова, построить предложения и проверить текст. Lernkarten делают этот процесс понятным и помогают не терять порядок мыслей.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нужны карточки при письме на немецком языке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25" y="5710625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Lernkarten в работе с текстом на немецком языке
</a:t>
            </a:r>
            <a:endParaRPr lang="en-US" sz="2897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фиксируется, о чём именно будет текст. Это помогает ученику сразу удерживать цель работы и не уходить в посторонние детали.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содержит нужные слова и выражения по теме. Ребёнок не тратит время на долгий поиск и быстрее строит фразы на немецком языке.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план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записываются первое предложение и короткий план из нескольких пунктов. Такой формат облегчает старт и делает текст более последовательным.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можно собрать слова-переходы: сначала, потом, поэтому, но. Они помогают соединять предложения и делают текст более плавным и понятным.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карточка напоминает, что нужно проверить написание, окончания, артикли и пунктуацию. Она учит замечать ошибки до сдачи работы учителю.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текст с помощью Lernkarten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 уроке немецкого языка в 6 классе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плана помогает сразу увидеть, о чём будет текст и какой вопрос он раскрывает. Ученик держит в поле внимания только главное и не теряет тему в процессе письма.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работы достаточно трёх частей: вступления, основной части и заключения. Такая схема подсказывает, какие слова и примеры нужны в каждом абзаце, и уменьшает повторы.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плана: из темы в понятную структуру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карточки особенно полезны там, где ученику нужно следить сразу за смыслом и языком.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связки и проверка: именно здесь чаще возникают повторы, пропуски и языковые ошибки.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урока по теме Lernkarten для 6 класса, 2025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текста чаще всего оформляются отдельными карточками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предлагать несколько моделей начала: сообщение о теме, короткий факт, вопрос или небольшую ситуацию. Ученик выбирает подходящий вариант и сразу переходит к письму.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опора делает вступление короче и точнее. Текст начинается без лишних общих фраз, а читатель сразу понимает, о чём пойдёт речь дальше.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Вступительная карточка подсказывает, с чего начать: назвать тему, обозначить место или время и написать первое простое предложение. Это снимает страх перед пустой страницей.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начала текста на немецком языке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карточка основной части задаёт одну микротему, один пример и одну связку к следующему предложению. Благодаря этому абзац остаётся цельным, а мысль развивается без скачков.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немецкого языка это особенно важно: порядок слов и логика соединения фраз должны быть прозрачными. Ученик легче строит связный текст и меньше повторяет одно и то же.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основной части: одна мысль — один абзац
</a:t>
            </a:r>
            <a:endParaRPr lang="en-US" sz="290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поэтапной работы над текстом на уроке немецкого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План, черновик и исправленный текст: что меняется на каждом этапе
</a:t>
            </a:r>
            <a:endParaRPr lang="en-US" sz="2384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версии работы показывают движение от опоры к готовому тексту.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текст становится точнее: сначала появляется структура, затем содержание, а после проверки — языковая правильность и аккуратность.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связок и логики между предложениями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также позволяет дополнить уже сказанное новой деталью. Благодаря этому ученик может расширять текст без повторения одинаковых конструкций и слов.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информации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со связками помогает соединять предложения и абзацы в единый текст. Это особенно важно в 6 классе, когда учащимся ещё нужна чёткая опора для письма.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всего текста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что и поэтому связывают причины и выводы. Они делают объяснение более ясным и учат ученика строить не только короткие, но и осмысленные фразы.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следствие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но показывает различие между двумя мыслями. Она помогает избегать однообразия и делает текст более живым, даже если словарный запас пока небольшой.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сначала, потом, затем и в конце помогают показать последовательность событий. Текст становится понятным, а читателю легче следить за развитием мысли.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проверки помогают заметить не только отдельные ошибки, но и слабые места в связности и точности выражения мыслей.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требуется работа с грамматикой и повторениями, поэтому самопроверка должна охватывать и форму, и логику текста.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 ученических работах по немецкому языку в 6 классе; учебная подборка для урока.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исправляются в тексте шестиклассника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карточки помогают запомнить трудные слова через короткую опору: написание, ударение, проверочную форму и один понятный пример в предложении.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карточки подбирают точные слова для темы текста: школу, семью, друзей, времена года и повседневные дела, чтобы ученик не заменял их общими словами.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шестиклассника особенно полезны слова из знакомых учебных тем. Они чаще встречаются в письменных работах и легче переносятся из одной задачи в другую.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карточки экономят время на письме: нужное слово уже рядом, поэтому ученик меньше отвлекается на поиск, а больше сосредотачивается на содержании и грамматике.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орфографии и словаря на немецком языке
</a:t>
            </a:r>
            <a:endParaRPr lang="en-US" sz="29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 по карточке самоконтроля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строится как последовательность коротких проверок: от чтения вслух до отбора предложений по теме.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комплект карточек ведёт ученика от выбора темы к первому предложению. Сначала появляется направление мысли, затем — опорные слова и короткий план, а потом текст уже начинает складываться без лишней паузы перед началом.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темы до первых строк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набора находятся карточки для основной части и связок. Они помогают не перескакивать с одной мысли на другую, а выстраивать абзацы последовательно, с понятным переходом от одного предложения к следующему.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держат текст вместе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комплект карточки самопроверки и оценки результата. Они напоминают, что текст нужно не только написать, но и перечитать, исправить ошибки и убедиться, что каждая часть действительно работает на общую цель.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итог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набор карточек для одного текста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распределяются по этапам неравномерно: чем сложнее преобразовать мысли в связный текст, тем больше опор получает ученик.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середину работы, поэтому именно письмо и редактирование нуждаются в самых подробных подсказках.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карточек по этапам письменной работы; материал для 6 класса.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карточек требуется на разных этапах работы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13" y="265145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13" y="5710625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шестиклассников и роль Lernkarten
</a:t>
            </a:r>
            <a:endParaRPr lang="en-US" sz="3016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начать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темой и первым предложением снимает страх перед пустым листом. Ученик получает готовый старт и быстрее переходит к содержанию, не тратя время на долгий поиск первой фразы.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получается слишком коротким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плана напоминает о трёх частях текста и помогает развить каждую мысль. Благодаря этому работа становится объёмнее, но остаётся простой и понятной для шестиклассника.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одни и те же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карточки подсказывают синонимичные и точные слова по теме. Это делает текст разнообразнее и помогает ученику избегать однообразных фраз без лишней перегрузки.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ошибки в форме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проверки обращают внимание на артикли, окончания и порядок слов. Такой список напоминает о самых частых ошибках и делает исправление более целенаправленным.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самопроверки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карточка учит читать текст как результат работы, а не как черновик. Ученик проверяет смысл, форму и оформление по пунктам, а не полагается только на впечатление.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демонстрации редактирования текста по карточке самопроверки.
</a:t>
            </a:r>
            <a:endParaRPr lang="en-US" sz="1123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улучшения одного абзаца после работы по карточкам
</a:t>
            </a:r>
            <a:endParaRPr lang="en-US" sz="2675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краткая проверка и точные подсказки делают абзац яснее, короче и грамотнее.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не переписывать текст заново, а точечно улучшать его: убирать повторы, исправлять форму слов и делать мысль ясной.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проверяется логика: связаны ли предложения между собой, есть ли переходы и не повторяется ли одна и та же мысль. Такой шаг показывает, насколько текст читается как единое целое.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оцениваются языковые детали: новые слова, связки, артикли, окончания и аккуратность записи. По этой карточке ученик видит не только ошибки, но и собственный прогресс.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отвечает на вопрос, раскрыта ли тема и есть ли у текста понятная цель. Это помогает проверить, не ушёл ли он в сторону и достаточно ли точно выразил основную мысль.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самооценки готового текста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Рассказ: события и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карточки напоминают о последовательности событий, словах времени и переходах между действиями. Это помогает держать ход истории и не перепутать порядок эпизодов.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разных видов школьных текстов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 рассуждение: разные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нужны признаки, детали и точные слова, а для рассуждения — тезис, причина, пример и вывод. Поэтому набор карточек меняется в зависимости от жанра текста.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переводят письмо из хаотичного задания в понятный пошаговый процесс. Ученик легче планирует текст, увереннее пишет и внимательнее проверяет результат, постепенно развивая самостоятельность.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Lernkarten делают письменную работу управляемой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2026-05-25T02:00:06Z</dcterms:created>
  <dcterms:modified xsi:type="dcterms:W3CDTF">2026-05-25T02:00:06Z</dcterms:modified>
</cp:coreProperties>
</file>