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люди в литературе: образ возраста, памяти и достоинства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в литературе — это память, выбор и человеческое достоинство.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XIX–XX веков обращается к теме старости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XIX–XX веков используют образ старого человека, чтобы показать итог жизни, проверить ценности семьи и общества, а также раскрыть внутренний мир героя. Для анализа особенно важны портрет, речь, поступки и реакция окружающих.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литературе означает образ старого человека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герой часто становится моральным ориентиром, свидетелем эпохи или испытанием для других персонажей: именно через него проверяются их человечность, такт и способность к сочувствию.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в художественном тексте связан не только с внешним старением, но и с опытом, одиночеством, усталостью, внутренней силой, а иногда — с потерей опоры и смысла жизни.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старости создаётся через портрет, бытовые детали, воспоминания, поступки и авторскую оценку; поэтому один и тот же персонаж может восприниматься как мудрый, трагический или социально ненужный.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качества чаще всего связываются со старостью в литературе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образ старости почти всегда строится на сочетании противоположных черт и не сводится к одному признаку.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старость показана как сложное единство опыта, уязвимости и духовной силы.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и мировой литературе XIX–XX веков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человек в портретной характеристике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долгой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перечисляет возрастные признаки механически: седина, морщины, усталый взгляд и медленная походка часто соединяются с выразительными глазами и спокойной осанкой. Так внешняя слабость оттеняет внутреннюю собранность героя.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как продолжение личности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интерьере старый человек нередко окружён привычными вещами, старой одеждой, книгами, посудой или инструментами. Эти детали говорят о труде, памяти и характере точнее, чем прямое описание, и создают ощущение прожитой жизни.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Тишина, в которой слышен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природы или в комнатной тишине пожилой персонаж может выглядеть особенно значительным. Даже неподвижность, пауза или внимательный жест становятся художественной деталью, которая раскрывает силу духа лучше длинного пояснения.
</a:t>
            </a:r>
            <a:endParaRPr lang="en-US" sz="12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в русской классике: от семейной драмы к нравственному итогу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старые люди часто связаны с домом, семьёй и памятью рода: это родители, дедушки, няни, странники и герои, переживающие итог жизненного пути.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Гоголя, Тургенева, Толстого и Чехова отношение к старшим становится нравственной проверкой младших: благодарность, равнодушие, эгоизм или любовь проявляются особенно отчётливо.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в классике соединяет социальный взгляд на возраст с психологическим и духовным анализом, поэтому она показывает не только судьбу человека, но и состояние общества.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670723"/>
            <a:ext cx="4865100" cy="21249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люди в произведениях русской литературы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что старый герой в классике часто хранит историческую память и задаёт нравственную меру происходящему.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персонаж в русской классике почти всегда важен не только как образ возраста, но и как носитель памяти, ценностей и оценки времени.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XIX–XX веков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образ старого героя в литературном анализе
</a:t>
            </a:r>
            <a:endParaRPr lang="en-US" sz="213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наблюдений при разборе художественного образа.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Тургенева старшие герои обычно сохраняют душевную деликатность, внутреннюю интеллигентность и уважение к другому человеку, даже если они уступают молодым в решительности или энергии.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Петрович Кирсанов в «Отцах и детях» не спорит с Базаровым на равных, но именно его мягкость, переживание и семейная привязанность показывают ценность человеческого такта.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тургеневской прозе возраст не отменяет эмоциональной жизни: пожилой человек остаётся способным любить, помнить и нести ответственность за близких, а значит — сохраняет нравственную значимость.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С. Тургенев: старость как мягкость, память и семейная ответственность
</a:t>
            </a:r>
            <a:endParaRPr lang="en-US" sz="22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и конфликт поколений в литературе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поколений особенно заметен там, где в семье ослабевают память, такт и готовность слышать друг друга.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показывает: разрыв между поколениями преодолевается не победой одной стороны, а взаимным признанием и уважением.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произведениям русской литературы XIX–XX веков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Л. Н. Толстой: старость как нравственная проверка личности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дом князя Болконского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«Войне и мире» старый князь живет по правилам, где порядок важнее внешней мягкости. Его кабинет, распорядок дня и резкие слова создают образ человека, который привык держать себя и других в строгих рамках, но не утратил силы характера.
</a:t>
            </a:r>
            <a:endParaRPr lang="en-US" sz="1192" dirty="0"/>
          </a:p>
        </p:txBody>
      </p:sp>
      <p:sp>
        <p:nvSpPr>
          <p:cNvPr id="9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Возраст, в котором нельзя лгать себе
</a:t>
            </a:r>
            <a:pPr algn="l" indent="0" marL="0">
              <a:lnSpc>
                <a:spcPct val="115000"/>
              </a:lnSpc>
              <a:buNone/>
            </a:pPr>
            <a:r>
              <a:rPr lang="en-US" sz="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Толстого старость особенно заметна в минуты, когда человек остается наедине с совестью. Пожилой герой уже не может скрыться за привычками: отношение к семье, долгу и смерти становится точной проверкой его внутренней правды.
</a:t>
            </a:r>
            <a:endParaRPr lang="en-US" sz="1192" dirty="0"/>
          </a:p>
        </p:txBody>
      </p:sp>
      <p:sp>
        <p:nvSpPr>
          <p:cNvPr id="10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Толстой и поиск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поздней прозе писателя старость нередко связана с сомнением, покаянием и духовным выбором. В этом возрасте особенно остро звучат вопросы: что было прожито не напрасно, что человек оставляет после себя и способен ли он сохранить человеческое достоинство.
</a:t>
            </a:r>
            <a:endParaRPr lang="en-US" sz="11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Чехов: старость как одиночество и забытость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Чехова старый человек почти никогда не выглядит торжественно: он живет в обыденной реальности, где слышны бытовые звуки, видны усталость и незаметное, но болезненное чувство лишности.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Фирс в «Вишневом саде» становится символом заброшенной старости: о нем вспоминают слишком поздно, и эта задержка показывает нравственную пустоту людей, занятых только собой.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не подчеркивает возраст как героическое испытание. Его герои стареют тихо, а потому особенно трагично: молчание, паузы и недосказанность говорят о них больше, чем прямые признания.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сила чеховского образа — в точности: читатель видит не просто пожилого человека, а разрушенную связь между людьми, где старость становится проверкой человечности дома и семьи.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765975"/>
            <a:ext cx="4405200" cy="1800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Чеховский образ старости: детали и смысл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помогают увидеть, как в чеховском тексте возраст превращается в знак одиночества, утраты дома и нравственной оценки окружающих.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у Чехова раскрывается через предметные и речевые детали: они показывают не только возраст героя, но и уровень внимания общества к человеку.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«Вишневый сад»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950" y="1259770"/>
            <a:ext cx="311100" cy="27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73597"/>
            <a:ext cx="311100" cy="24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7550" y="2961012"/>
            <a:ext cx="297900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1164" y="2961012"/>
            <a:ext cx="297900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люди в фольклоре и народной традиции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Хранитель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и сказках старый человек часто говорит от имени прожитой жизни. Его слово ценят как итог наблюдений, а не как случайное мнение.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рода и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традиция связывает уважение к старшим с памятью о предках, преемственностью и устойчивостью домашнего мира. Старость здесь поддерживает саму идею рода.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оттенок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не идеализирует возраст: в нем есть и ирония, и добродушная шутка. Благодаря этому образ старого человека остается живым, а не схематичным.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истине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литературы XIX века особенно важна народная мысль о том, что с годами человек лучше понимает жизнь. Старость воспринимается как время внутренней ясности.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Пожилые герои в прозе XX века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Память, пережившая войну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XX века пожилые персонажи часто несут на себе след исторических катастроф. Их спокойствие кажется внешним, но за ним стоит опыт утрат, разлук и труда, который не позволил им сломаться.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Деревенская старость у Шукшина и Астафьева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В. М. Шукшина и В. П. Астафьева старый человек нередко связан с деревней, землей и трудовой памятью. Такой герой не выглядит отвлеченным символом: он хранит привычку к ответственности и умеет молча выдерживать испытания.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Совесть, которая не стареет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А. И. Солженицына и М. А. Шолохова возраст часто подчеркивает стойкость характера, а не слабость. Пожилой герой становится носителем совести, потому что умеет помнить цену жизни и не теряет уважения к человеку.
</a:t>
            </a:r>
            <a:endParaRPr lang="en-US" sz="12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старость связана с темой памяти в литературе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личной биографии героя к авторскому нравственному выводу.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050" y="1238150"/>
            <a:ext cx="234450" cy="312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7212" y="1238150"/>
            <a:ext cx="273525" cy="312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4512" y="3001300"/>
            <a:ext cx="273525" cy="312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6375" y="3015520"/>
            <a:ext cx="355200" cy="2841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темп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пожилого героя часто звучит размеренно и без спешки. Такой темп передает опыт человека, который привык обдумывать слова и не говорить лишнего.
</a:t>
            </a:r>
            <a:endParaRPr lang="en-US" sz="1337" dirty="0"/>
          </a:p>
        </p:txBody>
      </p:sp>
      <p:sp>
        <p:nvSpPr>
          <p:cNvPr id="13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повторения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повторяющиеся обороты и обращения к прошлому показывают связь героя с прожитой жизнью. Через них раскрывается привычка объяснять настоящее через опыт.
</a:t>
            </a:r>
            <a:endParaRPr lang="en-US" sz="1337" dirty="0"/>
          </a:p>
        </p:txBody>
      </p:sp>
      <p:sp>
        <p:nvSpPr>
          <p:cNvPr id="14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и личный облик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речи писатель показывает образование, происхождение, темперамент и внутреннюю свободу героя. Один и тот же возраст может звучать по-разному в зависимости от характера.
</a:t>
            </a:r>
            <a:endParaRPr lang="en-US" sz="1337" dirty="0"/>
          </a:p>
        </p:txBody>
      </p:sp>
      <p:sp>
        <p:nvSpPr>
          <p:cNvPr id="15" name="Text 4"/>
          <p:cNvSpPr txBox="1"/>
          <p:nvPr/>
        </p:nvSpPr>
        <p:spPr>
          <a:xfrm>
            <a:off x="5297875" y="3001297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или поучительность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Речевая характеристика помогает отличить подлинную мудрость от назидания, а доброту — от раздражения. Это особенно важно, когда герой уже не может действовать, но продолжает влиять словом.
</a:t>
            </a:r>
            <a:endParaRPr lang="en-US" sz="1337" dirty="0"/>
          </a:p>
        </p:txBody>
      </p:sp>
      <p:sp>
        <p:nvSpPr>
          <p:cNvPr id="16" name="Text 5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старого героя: речь как показатель характера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литературные темы чаще всего связаны со старостью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эта тема возникает в семейной прозе и в произведениях о распаде привычного уклада.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почти всегда входит в более широкий круг смыслов: через нее литература говорит о памяти, доме, долге и потере связей между людьми.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и мировой литературе XIX–XX веков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старого человека остается важным для читателя 10 класса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герой помогает увидеть, что ценность человека определяется не только возрастом, но и способностью любить, помнить и сохранять достоинство в трудной жизненной ситуации.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особенно полезен для анализа, потому что соединяет психологию, нравственный выбор и исторический контекст. Через него легче понять конфликт поколений и цену человеческой внимательности.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такие персонажи становятся поводом задуматься о собственном отношении к родным, к памяти семьи и к тому, как человек ведет себя в конце жизненного пути.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Старость как проверка гуманности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старого человека в литературе показывает, насколько общество умеет помнить, заботиться и уважать достоинство личности. Именно поэтому он остается одним из самых точных способов говорить о смысле жизни.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2026-05-19T21:18:30Z</dcterms:created>
  <dcterms:modified xsi:type="dcterms:W3CDTF">2026-05-19T21:18:30Z</dcterms:modified>
</cp:coreProperties>
</file>