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Writers: люди, которые создают язык, истории и культуру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создают язык, истории и культурную память.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writers на английском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живой английский: как строятся фразы, передаются чувства и раскрываются герои. Через биографии, отрывки и адаптированные тексты ученики тренируют чтение, пересказ и словарный запас.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устных историй к английской литературе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истории передавали устно: их запоминали, пересказывали и дополняли новыми деталями. Так сохранялись мифы, легенды и семейные предания.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переписывали вручную. Книги создавались долго, поэтому были редкими, дорогими и доступны лишь немногим читателям.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печати книги стали выходить быстрее и стоили дешевле. Чтение постепенно стало частью жизни всё большего числа людей.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печати помогло появиться драматургам, поэтам и романистам, чьи произведения стали классикой и до сих пор изучаются в школе.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книга становится текстом для читателя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книги: от замысла до публикации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 работой: привычки и инструменты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 черновики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почти всегда держат под рукой тетрадь или ноутбук. В них они записывают идеи, диалоги, необычные слова и фразы, чтобы не потерять удачную мысль.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справочники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авторы обращаются к словарям и справочным материалам. Это помогает точнее выбирать слова, проверять написание и избегать неточностей в тексте.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Правки и переписывание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вариант текста редко бывает окончательным. Автор читает его снова, сокращает лишнее, меняет порядок эпизодов и улучшает выразительность каждого абзаца.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рабочая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писателям нужны тишина, свет, удобный стол и привычные предметы рядом. Книга, ручка, листы с правками и чашка чая создают рабочее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встречаются у писателей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автор нередко работает сразу в нескольких жанрах, поэтому границы между ними в литературе часто переходят друг в друга.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заметно, что повествовательные жанры и приключенческие истории занимают заметное место рядом с поэзией и драмой.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урока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писатели, которых изучают в школе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символом развития современного русского литературного языка. Его произведения учат точности слова, ритму речи и тому, как строится выразительный поэтический текст.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известен масштабными романами, где показаны судьбы людей, семьи и общества. Его тексты помогают видеть, как автор создаёт длинный, подробный и глубокий рассказ.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прославился короткими рассказами и пьесами, в которых многое выражено через подтекст. Его стиль учит замечать детали, паузы и скрытый смысл.
</a:t>
            </a:r>
            <a:endParaRPr lang="en-US" sz="75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читают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входят в школьную программу, потому что их книги помогают понимать культуру, сравнивать стили и замечать, как язык раскрывает характеры и эмоции.
</a:t>
            </a:r>
            <a:endParaRPr lang="en-US" sz="7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и их вклад в литературу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кто из авторов, какое произведение и какой вклад связаны с русской литературной традицией.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автора по-разному развивали русскую литературу, но вместе сформировали основу, которую продолжают изучать в школе.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литературная программа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English-language writers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William Shakespeare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написал пьесы и сонеты, которые читают и ставят во многих странах. Его тексты помогают увидеть богатство английского языка и силу диалога на сцене.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 Twain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прославился юмором, приключениями и живой разговорной речью. Его книги помогают почувствовать, как литературный английский может быть лёгким, точным и очень выразительным.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Charles Dickens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показал жизнь викторианской Англии через ярких героев и запоминающиеся сюжеты. Его романы часто говорят о справедливости, бедности и человеческом достоинстве.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и жанры чаще интересуют восьмиклассников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учеников часто меняются в зависимости от сюжета, героя и объёма текста. Короткие фрагменты особенно хорошо работают для обсуждения на уроке.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 и fantasy выглядят наиболее привлекательными, а detective и humour поддерживают интерес за счёт загадки, эмоций и узнаваемых ситуаций.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урока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текста помогают читателю понять смысл, следить за сюжетом и чувствовать настроение автора. Без них история теряет ясность и интерес.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художественного текста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элементов помогают сделать текст понятным, выразительным и цельным.
</a:t>
            </a:r>
            <a:endParaRPr lang="en-US" sz="17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результат работы команды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черновик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начинает с идеи, но первый текст почти всегда меняется. Черновик помогает увидеть, что нужно уточнить, сократить или перестроить, чтобы история звучала убедительно и логично.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проверяет структуру, точность слов и связность текста. Именно он замечает повторы, неясные места и ошибки, которые мешают читателю быстро понять смысл.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 обложка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Illustrator и designer делают книгу визуально выразительной. Рисунки, шрифт, цвет и обложка помогают привлечь внимание и сразу показать жанр, настроение и адресата книги.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Верстка и 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правок текст готовят к печати или цифровому выпуску. На этом этапе важно, чтобы страницы читались удобно, а электронная версия и аудиоформат были качественными и понятными.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 становится итогом работы нескольких специалистов. Каждый вклад важен: без редактирования, оформления и подготовки к выпуску даже сильный текст может остаться незаметным для 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писатели влияют на язык, знания и поведение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литература воздействует не только на эмоции, но и на речь, память и представления о выборе, поступках и жизни людей.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расширяют словарь, сохраняют культурную память и помогают обсуждать нравственные вопросы через яркие истории.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литературного чтения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писатели берут идеи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внимательно смотрят на людей, поведение и детали вокруг себя. Даже обычная школьная перемена или короткий разговор могут стать началом интересного сюжета или героя.
</a:t>
            </a:r>
            <a:endParaRPr lang="en-US" sz="868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дают новые впечатления, места и события. Автор запоминает необычные улицы, природные картины и культурные особенности, а затем использует их в описаниях и приключениях.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 семьи помогают сделать текст живым и личным. В них часто есть эмоции, память о прошлом, характерные выражения и важные жизненные уроки, близкие читателю.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авторы ведут notebooks and journals, чтобы не потерять хорошую мысль. Чтение других книг тоже подсказывает форму, тему и способ построить собственный текст.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 своему первому тексту на английском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чтения образцов до публикации или представления готовой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чтение writers важно для восьмиклассников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видна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легко заметить, как работают вопросы, времена, союзы и порядок слов. Грамматические правила перестают быть абстрактными и начинают помогать понимать смысл.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письмо улучшаются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показывает удачные выражения, диалоги и модели фраз. Потом их проще использовать в устной речи и в собственных письменных работах.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учат замечать характер героя, причину поступка и важную деталь сюжета. Это помогает лучше отвечать на вопросы, пересказывать и делать выводы.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становится шире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тексты на английском, ученик встречает новые слова в понятном контексте. Так лексика запоминается лучше, чем при простом заучивании отдельных списков.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и их особенностей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увидеть, что одни жанры строятся вокруг сюжета, а другие сильнее зависят от формы, ритма и диалога.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передают смысл: одни рассказывают историю, другие создают настроение или раскрывают характер через речь и образность.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жанров по школьному курсу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сегодня: книги, экраны и цифровые форматы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сценарии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часто работают не только над книгами, но и над сценариями для фильмов и сериалов. Это требует умения передавать характеры и события через диалог и действие.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делает чтение удобным в дороге, дома и в школе. Текст можно открыть на телефоне, планшете или компьютере, не теряя доступ к книге.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Аудиокниги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Аудиоформат помогает слушать произведение там, где неудобно читать глазами. Он полезен для тренировки восприятия речи, интонации и правильного произношения.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новые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Комиксы, графические истории и короткие онлайн-тексты расширяют способы чтения. Они привлекают тех, кому легче воспринимать смысл через сочетание изображения и 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имена писателей остаются известными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становятся известными, когда их тексты говорят о дружбе, справедливости, смелости и ответственности. Эти темы понятны людям разных возрастов и стран.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персонажи запоминаются благодаря поступкам, речи и характеру. Читатель узнаёт в них себя или знакомых людей, поэтому книга остаётся в памяти надолго.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слова, выразительные сравнения и удачные детали делают текст узнаваемым. Такой стиль выделяет автора среди других и помогает его книгам жить много лет.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культурный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книги читают в школах разных стран, потому что они помогают обсуждать общие для всех людей вопросы и сравнивать разные культуры и традиции.
</a:t>
            </a:r>
            <a:endParaRPr lang="en-US" sz="7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Writers and English learning: итог темы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Writers помогают увидеть, как язык работает в настоящих историях: в чтении, словаре, грамматике и обсуждении идей. Через книги ученики учатся понимать людей, времена и культуру.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2026-05-31T08:13:51Z</dcterms:created>
  <dcterms:modified xsi:type="dcterms:W3CDTF">2026-05-31T08:13:51Z</dcterms:modified>
</cp:coreProperties>
</file>