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борьба за колонии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держав за земли, ресурсы и влияние по всему миру.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борьба: как всё началось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борьба началась в эпоху Великих географических открытий и особенно обострилась в XIX веке.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европейцы стремились к колониям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2283552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промышленности
</a:t>
            </a:r>
            <a:endParaRPr lang="en-US" sz="1008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давали сырьё — от сахара до хлопка и металлов. Это обеспечивало европейским фабрикам работу и снижало зависимость от поставок из других государств.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7277650" y="2283550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могущества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277655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европейских элит империя была знаком богатства и силы государства. Захваченные земли считались доказательством того, что страна входит в число ведущих держав.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571650" y="2283550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путей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71654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помогали контролировать морские пути и опорные базы. Это позволяло защищать торговлю, быстрее перемещать корабли и удерживать важные участки океанских маршрутов.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865650" y="2283550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и влияние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865652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колоний поднимало престиж страны. Чем больше территорий контролировала держава, тем сильнее она выглядела в глазах соперников, правителей и собственного общества.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2159650" y="2283551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рынки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2159651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Заморские владения становились рынками сбыта для готовых товаров. Метрополии продавали там ткань, посуду, оружие и другие изделия, получая стабильную прибыль.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компании как инструмент экспансии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Монополия на торговлю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Ост-Индские компании получали от государства исключительное право на торговлю. Это превращало их в удобный инструмент расширения влияния без постоянных больших расходов казны.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колониям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Английские, нидерландские и французские компании ускоряли освоение заморских земель. За торговлей часто следовали договоры, военная защита и расширение политического контроля.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расходов для государства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Владения и торговля управлялись через местных посредников и собственные отряды. Это позволяло собирать доходы, не переводя всю территорию под прямое управление государства.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Фактории и порты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строили фактории, склады и порты. Так они закреплялись на побережьях, контролировали обмен товарами и постепенно превращали торговые пункты в опорные центры власти.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3733" y="2501025"/>
            <a:ext cx="3996434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европейцы закреплялись на территориях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методы колониальной экспансии Нового времени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захвата различались, но вместе они делали владения прочными и управляемыми.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способов использовала держава, тем надёжнее она удерживала территорию.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5" y="691275"/>
            <a:ext cx="77106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соперничества за морские пути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69675" y="3869475"/>
            <a:ext cx="22356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спор за маршруты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9675" y="41636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океанские империи боролись за пути в Азию, торговые порты и точки дозаправки. Морские карты и сильный флот становились не менее важны, чем сухопутные армии.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771700" y="3095350"/>
            <a:ext cx="22356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морских держав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71700" y="33895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быстро наращивала морскую мощь и защищала торговые линии. Франция стремилась не отставать и искала собственные опорные пункты на разных океанских направлениях.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1321775" y="1882875"/>
            <a:ext cx="22356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Карибы и атлантические острова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321775" y="21770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Карибском море и у берегов Америки шла борьба за сахарные острова и удобные гавани. Голландцы, англичане, испанцы и португальцы теснили друг друга на море.
</a:t>
            </a:r>
            <a:endParaRPr lang="en-US" sz="900" dirty="0"/>
          </a:p>
        </p:txBody>
      </p:sp>
      <p:sp>
        <p:nvSpPr>
          <p:cNvPr id="14" name="Text 8"/>
          <p:cNvSpPr txBox="1"/>
          <p:nvPr/>
        </p:nvSpPr>
        <p:spPr>
          <a:xfrm>
            <a:off x="6584825" y="2274975"/>
            <a:ext cx="22356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глобальному соперничеству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6584825" y="25691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XVIII века соперничество стало глобальным: Европа, Америка, Африка и Азия были связаны одной системой торговли и войн за владения.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75" y="1305505"/>
            <a:ext cx="4242300" cy="352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169000" y="3254225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Перевес Британии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21000" y="3473800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Британии усилили её позиции в колониях и на торговых маршрутах. Франция потеряла часть влияния и вынуждена была сократить заморские притязания.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9000" y="4146900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масштаб борьбы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821000" y="4366475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1763 года стало ясно, что борьба за колонии решается в масштабах всего мира. Отныне отдельные войны всё чаще затрагивали сразу несколько регионов.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169000" y="2361550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океаны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21000" y="2581125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и французские силы сражались в Северной Америке, Индии и на морских путях. Исход зависел не только от армий, но и от флота.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169000" y="1468875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 нескольких континентах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21000" y="1688450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Семилетняя война началась из-за соперничества держав не только в Европе, но и за заморские владения. Поэтому её называют одним из первых по-настоящему мировых конфликтов.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Семилетняя война как пример глобального конфликта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75" y="1425917"/>
            <a:ext cx="7962600" cy="2115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Британия против Франции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17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компаний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917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британская и французская Ост-Индские компании соперничали за торговлю, крепости и влияние при дворах местных правителей. Это была не только война армий, но и борьба союзов.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783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торговли к власти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783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опыт показал, что контроль над колонией может начинаться с торговли, а затем превращаться в политическое господство. Именно так работала колониальная экспансия.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850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Перевес Британии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850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успехов Британии её влияние в Индии стало быстро расти. Франция сохранила лишь отдельные опорные пункты и участие в торговле, но уже не могла диктовать условия.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32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борьба за континент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2558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Мех, земля и реки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34515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Америке Британия и Франция соперничали за мех, землю и реки, которые служили дорогами вглубь материка. Колонии росли, а спорные территории становились всё важнее.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23075" y="407553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борьбы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075" y="429510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Британия стала главной колониальной силой в регионе. Французские владения сократились, а карта Северной Америки заметно изменилась.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10055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местных союзов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32013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Индейские народы выбирали разные союзы, стараясь защитить свои интересы. Эти союзы влияли на ход войны не меньше, чем численность европейских войск.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принудительной перевозки людей показывает, насколько прибыльной для европейцев была плантационная экономика Атлантики.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33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12,5 млн
</a:t>
            </a:r>
            <a:endParaRPr lang="en-US" sz="3633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африканцев были насильственно перевезены через Атлантику в эпоху работорговли.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SlaveVoyages (Trans-Atlantic Slave Trade Database)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колониализм ускорился в XIX веке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революция сделала колонии особенно важными: они давали фабрикам сырьё, а торговцам — новые рынки и пути к прибыли.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главные причины усиливали друг друга: экономика, техника и политика вместе сделали колониальную экспансию значительно быстрее.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XIX век.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побережья к контролю над внутренними территориями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европейского закрепления в Африке: от прибрежных пунктов к внутренним районам.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конференции участвовали 14 держав: именно столько европейских государств и их представителей определяли правила раздела Африки без самих африканцев.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7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держав
</a:t>
            </a:r>
            <a:endParaRPr lang="en-US" sz="5007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участвовали в Берлинской конференции и решили судьбу африканских территорий.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акт 1885 года; исторический состав участников конференции.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владел какими территориями в Африке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владения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сосредоточилась на Египте, Судане и юге континента, стремясь контролировать пути, порты и важные ресурсы, особенно вдоль Нила и в районах добычи.
</a:t>
            </a:r>
            <a:endParaRPr lang="en-US" sz="765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колонии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владела Юго-Западной и Восточной Африкой, но её колониальная система просуществовала недолго и была утрачена после Первой мировой войны.
</a:t>
            </a:r>
            <a:endParaRPr lang="en-US" sz="745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Бельгийское Конго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 получила Конго, где колониальное управление было особенно жёстким и связано с извлечением каучука, металлов и других природных богатств.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зона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заняла Алжир и обширные территории Западной Африки, создавая длинную цепь колоний и опорных пунктов, связанных с торговлей и военной опорой.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 восстания в колониях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своих земель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африканские общества пытались защитить свои земли и власть местных правителей. Сопротивление начиналось с переговоров, отказа признавать договоры и обороны прибрежных районов.
</a:t>
            </a:r>
            <a:endParaRPr lang="en-US" sz="727" dirty="0"/>
          </a:p>
        </p:txBody>
      </p:sp>
      <p:sp>
        <p:nvSpPr>
          <p:cNvPr id="14" name="Text 4"/>
          <p:cNvSpPr txBox="1"/>
          <p:nvPr/>
        </p:nvSpPr>
        <p:spPr>
          <a:xfrm>
            <a:off x="68753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наследие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753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многие народы сохраняли память о своей земле и праве на неё. Даже после поражений сопротивление влияло на будущие движения за независимость.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347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борьба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7347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сопротивление продолжалось в форме длительных войн и союзов между разными общинами. Война зулусов против британцев показала, что колонизаторам не было легко.
</a:t>
            </a:r>
            <a:endParaRPr lang="en-US" sz="727" dirty="0"/>
          </a:p>
        </p:txBody>
      </p:sp>
      <p:sp>
        <p:nvSpPr>
          <p:cNvPr id="18" name="Text 8"/>
          <p:cNvSpPr txBox="1"/>
          <p:nvPr/>
        </p:nvSpPr>
        <p:spPr>
          <a:xfrm>
            <a:off x="25942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восстания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942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возникали вооружённые конфликты, когда колониальные армии продвигались вглубь материка. Восстание Махди в Судане стало одним из самых известных примеров такого сопротивления.
</a:t>
            </a:r>
            <a:endParaRPr lang="en-US" sz="7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колоний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для вывоза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власти строили дороги, порты и железные линии, чтобы вывозить сырьё быстрее. Но главная польза от этих проектов доставалась европейским компаниям и администрациям.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культуры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язык управления тоже менялись, поэтому новые поколения росли в другой культурной среде. Это усиливало неравенство между теми, кто имел доступ к образованию, и остальными.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самоуправления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правители теряли самостоятельность, потому что решения принимали колониальные чиновники. Администрация вводила новые правила, налоги и суды, подчиняя общество внешней власти.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экономики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Шахты, плантации и торговые центры перестраивали местное хозяйство под нужды метрополии. Людей часто заставляли выращивать нужные культуры вместо того, что было важно для них самих.
</a:t>
            </a:r>
            <a:endParaRPr lang="en-US" sz="8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Европы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давала Европе заметные выгоды, но вместе с ними приходили соперничество, войны и идеи о превосходстве одних народов над другими.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выгода была высокой, но цена колониализма проявлялась в напряжении между державами и в долгих военных конфликтах.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XIX — начало XX 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колониальная эпоха связана с настоящим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границы африканских государств были проведены колонизаторами, поэтому они не всегда совпадают с расселением народов и историческими землями.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с неравенством, ресурсами и конфликтами часто связаны с решениями, принятыми тогда, когда интересы местных жителей почти не учитывались.
</a:t>
            </a:r>
            <a:endParaRPr lang="en-US" sz="706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колониальном насилии сохраняется в названиях улиц, музеях, памятниках и общественных спорах о том, что нужно помнить и как это показывать.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до сих пор широко используются европейские языки, унаследованные от колониального периода, особенно в управлении, школе и деловой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 и вопрос для обсуждения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были колонии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искали прежде всего ради выгоды, контроля над торговлей и усиления государства. Империя считалась признаком богатства, силы и влияния на мировую политику.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колониям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Азия не были пассивными: люди сопротивлялись, поднимали восстания и защищали свои земли. История колониализма — это не только захват, но и борьба.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208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строился контроль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8208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закреплялись через флот, крепости, договоры и войны. Эти способы помогали удерживать территорию, но часто не учитывали интересы местного населения.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208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обсуждения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8208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Подумайте: можно ли назвать успехом империи, если он построен на насилии и несправедливости?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и историческое наследие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борьба изменила карту мира и судьбы миллионов людей. Европа получила богатство и влияние, но колонии заплатили за это насилием, неравенством и долгой борьбой за право решать свою судьбу.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2026-07-26T05:30:00Z</dcterms:created>
  <dcterms:modified xsi:type="dcterms:W3CDTF">2026-07-26T05:30:00Z</dcterms:modified>
</cp:coreProperties>
</file>