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русском языке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оно обозначает и как его узнать.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настоящее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звучит в повседневной речи, в текстах и на уроках: оно помогает точно описывать действие сейчас, привычные события и устойчивые признаки.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настоящее время глагола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действие, которое происходит в момент речи: например, кто-то читает, пишет или отвечает прямо сейчас.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также передаёт повторяющиеся действия и привычки: человек ходит в школу, читает по вечерам, тренируется по расписанию.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настоящее время обозначает постоянный признак или общий факт. Такие формы есть только у глаголов несовершенного вида.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значения настоящего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глагола может звучать по-разному в зависимости от контекста.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настоящее время бывает ситуативным, обычным и описательным: важны не только форма, но и окружение.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грамматике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 в формах настоящего времени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показывает, кто выполняет действие: говорящий, собеседник или тот, о ком говорят, а также один человек или несколько.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различаются три лица: я читаю, ты читаешь, он читает. Во множественном числе — мы читаем, вы читаете, они читают.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вместе с лицом и числом, поэтому по нему можно быстро определить форму глагола и точнее понять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настоящего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настоящее время от других форм глагола.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 в настоящем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окончания зависят от лица, числа и спряжения.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помогают определить форму глагола и правильно написать безударную гласную.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для грамотного письма: именно спряжение подсказывает, какую букву писать в безударном окончании.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спряжения помогают выбрать правильное личное окончание глагола.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школьной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настоящие формы особенно заметны: ученики открывают учебники, отвечают у доски, записывают задания. Такие примеры легко найти в любом учебном 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действие продолжается: дежурные вытирают доску, ребята собирают тетради, кто-то готовит проект. Поэтому настоящее время связано с обычной школьной жизнью.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настоящего, прошедшего и будущего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времени у глагола свой вопрос и своя форма, поэтому важно смотреть на смысл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вопрос, меняется и время глагола: это главный ориентир при разборе.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грамматике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несовершенного вида и настоящее время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образуются только у глаголов несовершенного вида: рисовать, смотреть, писать, строить. Они называют действие без указания, завершено оно или продолжается.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совершенного вида обозначают результат, поэтому в настоящем времени не употребляются. Нельзя сказать: «я прочитаю сейчас», если речь идёт о моменте речи.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совершенного вида есть другие временные формы: прошедшее и будущее. Поэтому такие глаголы отвечают на вопросы что сделал? и что сделает?, а не что делает?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 вид глагола. Если действие не завершено и можно наблюдать его в настоящем, перед нами форма настоящего времени.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настоящее время с другими формами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значение действия, вид глагола, вопрос и временная форма; примеры показывают различие между настоящим, прошедшим и будущим временем.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 выражения настоящего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понять, что действие относится к настоящему моменту, повторяется или обозначает постоянный признак.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уточняют значение формы и помогают отличить действие в момент речи от привычки или общего факта.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«Настоящее время»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962" y="1627229"/>
            <a:ext cx="1101300" cy="8810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 глаголов в настоящем времени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3-м лице единственного числа часто пишутся окончания -ет, -ут, -ют: читает, поют. Эти формы полезно узнавать при чтении и письме.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спряжение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II спряжения характерно окончание -ит: говорит, смотрит. Оно особенно важно, когда окончание безударное и его нужно проверить по правилу.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2-м лице единственного числа часто встречаются -ешь и -ишь: несёшь, любишь. По окончанию можно понять, кто выполняет действие.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пятиклассников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смешивать настоящее и будущее время. Формы «я буду читать» и «я читаю» похожи по смыслу, но обозначают разные временные планы.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окончаниями: пишут «он пишит» вместо «он пишет». Чтобы избежать неточности, нужно помнить спряжение и проверять личную форму.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неверно определять вид глагола. Если действие завершено или выражает результат, форма настоящего времени не образуется, поэтому сначала важно задать правильный вопрос.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используются формы настоящего времени в тексте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чаще всего описывают действия героя или группы людей, поэтому формы третьего лица и множественного числа встречаются особенно заметно.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естественнее повествование, тем чаще используются формы 3-го лица; формы 2-го лица встречаются реже.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небольшому учебному тексту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художественном 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настоящее время делает рассказ живым и динамичным: читатель словно видит событие прямо сейчас, а не только вспоминает о нём после окончания 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выстроить яркое описание природы, движения и смены деталей: шум леса, пение птиц, дорога к реке воспринимаются как единая картина.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найдите настоящее время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 глагола по вопросу, окончанию и личному местоимению. В каждом примере указан правильный разбор.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примера относятся к настоящему времени; форму удобно определять по местоимению, вопросу и личному окончанию.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задание по теме «Настоящее время»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настоящее время в речи и тексте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помогает правильно выбирать личные окончания и не путать формы, похожие по звучанию. Это особенно важно при выполнении упражнений и диктантов.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настоящее время, ему легче определить вид, лицо и число глагола, а затем точно выполнить синтаксический и морфологический разбор.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формы делают речь ближе к повседневной жизни и помогают заметить, что именно происходит сейчас, повторяется или считается постоянным фактом.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главное о настоящем времени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 сейчас, привычку или постоянный признак. Оно есть только у глаголов несовершенного вида, а формы зависят от лица, числа и спряжения.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2026-05-22T15:43:13Z</dcterms:created>
  <dcterms:modified xsi:type="dcterms:W3CDTF">2026-05-22T15:43:13Z</dcterms:modified>
</cp:coreProperties>
</file>